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showSpecialPlsOnTitleSld="0">
  <p:sldMasterIdLst>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982">
          <p15:clr>
            <a:srgbClr val="A4A3A4"/>
          </p15:clr>
        </p15:guide>
        <p15:guide id="2" orient="horz" pos="1614">
          <p15:clr>
            <a:srgbClr val="A4A3A4"/>
          </p15:clr>
        </p15:guide>
        <p15:guide id="3" pos="2880">
          <p15:clr>
            <a:srgbClr val="A4A3A4"/>
          </p15:clr>
        </p15:guide>
        <p15:guide id="4" pos="199">
          <p15:clr>
            <a:srgbClr val="A4A3A4"/>
          </p15:clr>
        </p15:guide>
      </p15:sldGuideLst>
    </p:ext>
    <p:ext uri="{2D200454-40CA-4A62-9FC3-DE9A4176ACB9}">
      <p15:notesGuideLst>
        <p15:guide id="1" orient="horz" pos="372">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982" orient="horz"/>
        <p:guide pos="1614" orient="horz"/>
        <p:guide pos="2880"/>
        <p:guide pos="199"/>
      </p:guideLst>
    </p:cSldViewPr>
  </p:slideViewPr>
  <p:notesViewPr>
    <p:cSldViewPr snapToGrid="0">
      <p:cViewPr varScale="1">
        <p:scale>
          <a:sx n="100" d="100"/>
          <a:sy n="100" d="100"/>
        </p:scale>
        <p:origin x="0" y="0"/>
      </p:cViewPr>
      <p:guideLst>
        <p:guide pos="372" orient="horz"/>
        <p:guide pos="2160"/>
      </p:guideLst>
    </p:cSldViewPr>
  </p:notes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11" Type="http://schemas.openxmlformats.org/officeDocument/2006/relationships/slide" Target="slides/slide6.xml"/><Relationship Id="rId22" Type="http://schemas.openxmlformats.org/officeDocument/2006/relationships/slide" Target="slides/slide17.xml"/><Relationship Id="rId10" Type="http://schemas.openxmlformats.org/officeDocument/2006/relationships/slide" Target="slides/slide5.xml"/><Relationship Id="rId21" Type="http://schemas.openxmlformats.org/officeDocument/2006/relationships/slide" Target="slides/slide16.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slide" Target="slides/slide14.xml"/><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22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22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22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22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22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22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22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22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22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22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22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22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22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22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22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22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928688" y="569913"/>
            <a:ext cx="4938712" cy="27797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799" y="4056995"/>
            <a:ext cx="5985258" cy="4401205"/>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600"/>
              </a:spcBef>
              <a:spcAft>
                <a:spcPts val="0"/>
              </a:spcAft>
              <a:buSzPts val="1400"/>
              <a:buNone/>
              <a:defRPr b="0" i="0" sz="1000" u="none" cap="none" strike="noStrike">
                <a:solidFill>
                  <a:schemeClr val="dk1"/>
                </a:solidFill>
                <a:latin typeface="Arial"/>
                <a:ea typeface="Arial"/>
                <a:cs typeface="Arial"/>
                <a:sym typeface="Arial"/>
              </a:defRPr>
            </a:lvl1pPr>
            <a:lvl2pPr indent="-292100" lvl="1" marL="914400" marR="0" rtl="0" algn="l">
              <a:spcBef>
                <a:spcPts val="600"/>
              </a:spcBef>
              <a:spcAft>
                <a:spcPts val="0"/>
              </a:spcAft>
              <a:buClr>
                <a:schemeClr val="dk1"/>
              </a:buClr>
              <a:buSzPts val="1000"/>
              <a:buFont typeface="Arial"/>
              <a:buChar char="•"/>
              <a:defRPr b="0" i="0" sz="1000" u="none" cap="none" strike="noStrike">
                <a:solidFill>
                  <a:schemeClr val="dk1"/>
                </a:solidFill>
                <a:latin typeface="Arial"/>
                <a:ea typeface="Arial"/>
                <a:cs typeface="Arial"/>
                <a:sym typeface="Arial"/>
              </a:defRPr>
            </a:lvl2pPr>
            <a:lvl3pPr indent="-292100" lvl="2" marL="1371600" marR="0" rtl="0" algn="l">
              <a:spcBef>
                <a:spcPts val="600"/>
              </a:spcBef>
              <a:spcAft>
                <a:spcPts val="0"/>
              </a:spcAft>
              <a:buClr>
                <a:schemeClr val="dk1"/>
              </a:buClr>
              <a:buSzPts val="1000"/>
              <a:buFont typeface="Arial"/>
              <a:buChar char="•"/>
              <a:defRPr b="0" i="0" sz="1000" u="none" cap="none" strike="noStrike">
                <a:solidFill>
                  <a:schemeClr val="dk1"/>
                </a:solidFill>
                <a:latin typeface="Arial"/>
                <a:ea typeface="Arial"/>
                <a:cs typeface="Arial"/>
                <a:sym typeface="Arial"/>
              </a:defRPr>
            </a:lvl3pPr>
            <a:lvl4pPr indent="-292100" lvl="3" marL="1828800" marR="0" rtl="0" algn="l">
              <a:spcBef>
                <a:spcPts val="600"/>
              </a:spcBef>
              <a:spcAft>
                <a:spcPts val="0"/>
              </a:spcAft>
              <a:buClr>
                <a:schemeClr val="dk1"/>
              </a:buClr>
              <a:buSzPts val="1000"/>
              <a:buFont typeface="Arial"/>
              <a:buChar char="•"/>
              <a:defRPr b="0" i="0" sz="1000" u="none" cap="none" strike="noStrike">
                <a:solidFill>
                  <a:schemeClr val="dk1"/>
                </a:solidFill>
                <a:latin typeface="Arial"/>
                <a:ea typeface="Arial"/>
                <a:cs typeface="Arial"/>
                <a:sym typeface="Arial"/>
              </a:defRPr>
            </a:lvl4pPr>
            <a:lvl5pPr indent="-292100" lvl="4" marL="2286000" marR="0" rtl="0" algn="l">
              <a:spcBef>
                <a:spcPts val="600"/>
              </a:spcBef>
              <a:spcAft>
                <a:spcPts val="0"/>
              </a:spcAft>
              <a:buClr>
                <a:schemeClr val="dk1"/>
              </a:buClr>
              <a:buSzPts val="1000"/>
              <a:buFont typeface="Arial"/>
              <a:buChar char="•"/>
              <a:defRPr b="0" i="0" sz="10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5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5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5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5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685799" y="8798011"/>
            <a:ext cx="2971800" cy="344402"/>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22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22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22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22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22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22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22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22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6277228" y="8798011"/>
            <a:ext cx="393829" cy="344402"/>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p1:notes"/>
          <p:cNvSpPr/>
          <p:nvPr>
            <p:ph idx="2" type="sldImg"/>
          </p:nvPr>
        </p:nvSpPr>
        <p:spPr>
          <a:xfrm>
            <a:off x="928688" y="569913"/>
            <a:ext cx="4938712" cy="27797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8" name="Google Shape;68;p1:notes"/>
          <p:cNvSpPr txBox="1"/>
          <p:nvPr>
            <p:ph idx="1" type="body"/>
          </p:nvPr>
        </p:nvSpPr>
        <p:spPr>
          <a:xfrm>
            <a:off x="877331" y="4343400"/>
            <a:ext cx="5795318" cy="4454611"/>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000"/>
          </a:p>
        </p:txBody>
      </p:sp>
      <p:sp>
        <p:nvSpPr>
          <p:cNvPr id="69" name="Google Shape;69;p1:notes"/>
          <p:cNvSpPr txBox="1"/>
          <p:nvPr>
            <p:ph idx="12" type="sldNum"/>
          </p:nvPr>
        </p:nvSpPr>
        <p:spPr>
          <a:xfrm>
            <a:off x="6277228" y="8798011"/>
            <a:ext cx="393829" cy="344402"/>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8ec5d1b99d_0_47:notes"/>
          <p:cNvSpPr/>
          <p:nvPr>
            <p:ph idx="2" type="sldImg"/>
          </p:nvPr>
        </p:nvSpPr>
        <p:spPr>
          <a:xfrm>
            <a:off x="928688" y="569913"/>
            <a:ext cx="4938600" cy="27798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8ec5d1b99d_0_47:notes"/>
          <p:cNvSpPr txBox="1"/>
          <p:nvPr>
            <p:ph idx="1" type="body"/>
          </p:nvPr>
        </p:nvSpPr>
        <p:spPr>
          <a:xfrm>
            <a:off x="685799" y="4056995"/>
            <a:ext cx="5985300" cy="4401300"/>
          </a:xfrm>
          <a:prstGeom prst="rect">
            <a:avLst/>
          </a:prstGeom>
        </p:spPr>
        <p:txBody>
          <a:bodyPr anchorCtr="0" anchor="t" bIns="45700" lIns="91425" spcFirstLastPara="1" rIns="91425" wrap="square" tIns="45700">
            <a:noAutofit/>
          </a:bodyPr>
          <a:lstStyle/>
          <a:p>
            <a:pPr indent="0" lvl="0" marL="0" rtl="0" algn="l">
              <a:spcBef>
                <a:spcPts val="600"/>
              </a:spcBef>
              <a:spcAft>
                <a:spcPts val="0"/>
              </a:spcAft>
              <a:buNone/>
            </a:pPr>
            <a:r>
              <a:t/>
            </a:r>
            <a:endParaRPr/>
          </a:p>
        </p:txBody>
      </p:sp>
      <p:sp>
        <p:nvSpPr>
          <p:cNvPr id="124" name="Google Shape;124;g8ec5d1b99d_0_47:notes"/>
          <p:cNvSpPr txBox="1"/>
          <p:nvPr>
            <p:ph idx="12" type="sldNum"/>
          </p:nvPr>
        </p:nvSpPr>
        <p:spPr>
          <a:xfrm>
            <a:off x="6277228" y="8798011"/>
            <a:ext cx="393900" cy="3444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8ec5d1b99d_3_20:notes"/>
          <p:cNvSpPr/>
          <p:nvPr>
            <p:ph idx="2" type="sldImg"/>
          </p:nvPr>
        </p:nvSpPr>
        <p:spPr>
          <a:xfrm>
            <a:off x="928688" y="569913"/>
            <a:ext cx="4938600" cy="27798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8ec5d1b99d_3_20:notes"/>
          <p:cNvSpPr txBox="1"/>
          <p:nvPr>
            <p:ph idx="1" type="body"/>
          </p:nvPr>
        </p:nvSpPr>
        <p:spPr>
          <a:xfrm>
            <a:off x="685799" y="4056995"/>
            <a:ext cx="5985300" cy="4401300"/>
          </a:xfrm>
          <a:prstGeom prst="rect">
            <a:avLst/>
          </a:prstGeom>
        </p:spPr>
        <p:txBody>
          <a:bodyPr anchorCtr="0" anchor="t" bIns="45700" lIns="91425" spcFirstLastPara="1" rIns="91425" wrap="square" tIns="45700">
            <a:noAutofit/>
          </a:bodyPr>
          <a:lstStyle/>
          <a:p>
            <a:pPr indent="0" lvl="0" marL="0" rtl="0" algn="l">
              <a:spcBef>
                <a:spcPts val="600"/>
              </a:spcBef>
              <a:spcAft>
                <a:spcPts val="0"/>
              </a:spcAft>
              <a:buNone/>
            </a:pPr>
            <a:r>
              <a:t/>
            </a:r>
            <a:endParaRPr/>
          </a:p>
        </p:txBody>
      </p:sp>
      <p:sp>
        <p:nvSpPr>
          <p:cNvPr id="130" name="Google Shape;130;g8ec5d1b99d_3_20:notes"/>
          <p:cNvSpPr txBox="1"/>
          <p:nvPr>
            <p:ph idx="12" type="sldNum"/>
          </p:nvPr>
        </p:nvSpPr>
        <p:spPr>
          <a:xfrm>
            <a:off x="6277228" y="8798011"/>
            <a:ext cx="393900" cy="3444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p8:notes"/>
          <p:cNvSpPr txBox="1"/>
          <p:nvPr>
            <p:ph idx="1" type="body"/>
          </p:nvPr>
        </p:nvSpPr>
        <p:spPr>
          <a:xfrm>
            <a:off x="685799" y="4056995"/>
            <a:ext cx="5985258" cy="4401205"/>
          </a:xfrm>
          <a:prstGeom prst="rect">
            <a:avLst/>
          </a:prstGeom>
        </p:spPr>
        <p:txBody>
          <a:bodyPr anchorCtr="0" anchor="t" bIns="45700" lIns="91425" spcFirstLastPara="1" rIns="91425" wrap="square" tIns="45700">
            <a:noAutofit/>
          </a:bodyPr>
          <a:lstStyle/>
          <a:p>
            <a:pPr indent="0" lvl="0" marL="0" rtl="0" algn="l">
              <a:spcBef>
                <a:spcPts val="600"/>
              </a:spcBef>
              <a:spcAft>
                <a:spcPts val="0"/>
              </a:spcAft>
              <a:buNone/>
            </a:pPr>
            <a:r>
              <a:t/>
            </a:r>
            <a:endParaRPr/>
          </a:p>
        </p:txBody>
      </p:sp>
      <p:sp>
        <p:nvSpPr>
          <p:cNvPr id="134" name="Google Shape;134;p8:notes"/>
          <p:cNvSpPr/>
          <p:nvPr>
            <p:ph idx="2" type="sldImg"/>
          </p:nvPr>
        </p:nvSpPr>
        <p:spPr>
          <a:xfrm>
            <a:off x="928688" y="569913"/>
            <a:ext cx="4938712" cy="277971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8ec5d1b99d_3_0:notes"/>
          <p:cNvSpPr/>
          <p:nvPr>
            <p:ph idx="2" type="sldImg"/>
          </p:nvPr>
        </p:nvSpPr>
        <p:spPr>
          <a:xfrm>
            <a:off x="928688" y="569913"/>
            <a:ext cx="4938600" cy="27798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8ec5d1b99d_3_0:notes"/>
          <p:cNvSpPr txBox="1"/>
          <p:nvPr>
            <p:ph idx="1" type="body"/>
          </p:nvPr>
        </p:nvSpPr>
        <p:spPr>
          <a:xfrm>
            <a:off x="685799" y="4056995"/>
            <a:ext cx="5985300" cy="4401300"/>
          </a:xfrm>
          <a:prstGeom prst="rect">
            <a:avLst/>
          </a:prstGeom>
        </p:spPr>
        <p:txBody>
          <a:bodyPr anchorCtr="0" anchor="t" bIns="45700" lIns="91425" spcFirstLastPara="1" rIns="91425" wrap="square" tIns="45700">
            <a:noAutofit/>
          </a:bodyPr>
          <a:lstStyle/>
          <a:p>
            <a:pPr indent="0" lvl="0" marL="0" rtl="0" algn="l">
              <a:spcBef>
                <a:spcPts val="600"/>
              </a:spcBef>
              <a:spcAft>
                <a:spcPts val="0"/>
              </a:spcAft>
              <a:buNone/>
            </a:pPr>
            <a:r>
              <a:t/>
            </a:r>
            <a:endParaRPr/>
          </a:p>
        </p:txBody>
      </p:sp>
      <p:sp>
        <p:nvSpPr>
          <p:cNvPr id="143" name="Google Shape;143;g8ec5d1b99d_3_0:notes"/>
          <p:cNvSpPr txBox="1"/>
          <p:nvPr>
            <p:ph idx="12" type="sldNum"/>
          </p:nvPr>
        </p:nvSpPr>
        <p:spPr>
          <a:xfrm>
            <a:off x="6277228" y="8798011"/>
            <a:ext cx="393900" cy="3444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8d306164dd_0_0:notes"/>
          <p:cNvSpPr/>
          <p:nvPr>
            <p:ph idx="2" type="sldImg"/>
          </p:nvPr>
        </p:nvSpPr>
        <p:spPr>
          <a:xfrm>
            <a:off x="928688" y="569913"/>
            <a:ext cx="4938600" cy="27798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8d306164dd_0_0:notes"/>
          <p:cNvSpPr txBox="1"/>
          <p:nvPr>
            <p:ph idx="1" type="body"/>
          </p:nvPr>
        </p:nvSpPr>
        <p:spPr>
          <a:xfrm>
            <a:off x="685799" y="4056995"/>
            <a:ext cx="5985300" cy="4401300"/>
          </a:xfrm>
          <a:prstGeom prst="rect">
            <a:avLst/>
          </a:prstGeom>
        </p:spPr>
        <p:txBody>
          <a:bodyPr anchorCtr="0" anchor="t" bIns="45700" lIns="91425" spcFirstLastPara="1" rIns="91425" wrap="square" tIns="45700">
            <a:noAutofit/>
          </a:bodyPr>
          <a:lstStyle/>
          <a:p>
            <a:pPr indent="0" lvl="0" marL="0" rtl="0" algn="l">
              <a:spcBef>
                <a:spcPts val="600"/>
              </a:spcBef>
              <a:spcAft>
                <a:spcPts val="0"/>
              </a:spcAft>
              <a:buNone/>
            </a:pPr>
            <a:r>
              <a:t/>
            </a:r>
            <a:endParaRPr/>
          </a:p>
        </p:txBody>
      </p:sp>
      <p:sp>
        <p:nvSpPr>
          <p:cNvPr id="149" name="Google Shape;149;g8d306164dd_0_0:notes"/>
          <p:cNvSpPr txBox="1"/>
          <p:nvPr>
            <p:ph idx="12" type="sldNum"/>
          </p:nvPr>
        </p:nvSpPr>
        <p:spPr>
          <a:xfrm>
            <a:off x="6277228" y="8798011"/>
            <a:ext cx="393900" cy="3444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8ec5d1b99d_3_6:notes"/>
          <p:cNvSpPr/>
          <p:nvPr>
            <p:ph idx="2" type="sldImg"/>
          </p:nvPr>
        </p:nvSpPr>
        <p:spPr>
          <a:xfrm>
            <a:off x="928688" y="569913"/>
            <a:ext cx="4938600" cy="27798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8ec5d1b99d_3_6:notes"/>
          <p:cNvSpPr txBox="1"/>
          <p:nvPr>
            <p:ph idx="1" type="body"/>
          </p:nvPr>
        </p:nvSpPr>
        <p:spPr>
          <a:xfrm>
            <a:off x="685799" y="4056995"/>
            <a:ext cx="5985300" cy="4401300"/>
          </a:xfrm>
          <a:prstGeom prst="rect">
            <a:avLst/>
          </a:prstGeom>
        </p:spPr>
        <p:txBody>
          <a:bodyPr anchorCtr="0" anchor="t" bIns="45700" lIns="91425" spcFirstLastPara="1" rIns="91425" wrap="square" tIns="45700">
            <a:noAutofit/>
          </a:bodyPr>
          <a:lstStyle/>
          <a:p>
            <a:pPr indent="0" lvl="0" marL="0" rtl="0" algn="l">
              <a:spcBef>
                <a:spcPts val="600"/>
              </a:spcBef>
              <a:spcAft>
                <a:spcPts val="0"/>
              </a:spcAft>
              <a:buNone/>
            </a:pPr>
            <a:r>
              <a:t/>
            </a:r>
            <a:endParaRPr/>
          </a:p>
        </p:txBody>
      </p:sp>
      <p:sp>
        <p:nvSpPr>
          <p:cNvPr id="158" name="Google Shape;158;g8ec5d1b99d_3_6:notes"/>
          <p:cNvSpPr txBox="1"/>
          <p:nvPr>
            <p:ph idx="12" type="sldNum"/>
          </p:nvPr>
        </p:nvSpPr>
        <p:spPr>
          <a:xfrm>
            <a:off x="6277228" y="8798011"/>
            <a:ext cx="393900" cy="3444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p9:notes"/>
          <p:cNvSpPr txBox="1"/>
          <p:nvPr>
            <p:ph idx="1" type="body"/>
          </p:nvPr>
        </p:nvSpPr>
        <p:spPr>
          <a:xfrm>
            <a:off x="685799" y="4056995"/>
            <a:ext cx="5985258" cy="4401205"/>
          </a:xfrm>
          <a:prstGeom prst="rect">
            <a:avLst/>
          </a:prstGeom>
        </p:spPr>
        <p:txBody>
          <a:bodyPr anchorCtr="0" anchor="t" bIns="45700" lIns="91425" spcFirstLastPara="1" rIns="91425" wrap="square" tIns="45700">
            <a:noAutofit/>
          </a:bodyPr>
          <a:lstStyle/>
          <a:p>
            <a:pPr indent="0" lvl="0" marL="0" rtl="0" algn="l">
              <a:spcBef>
                <a:spcPts val="600"/>
              </a:spcBef>
              <a:spcAft>
                <a:spcPts val="0"/>
              </a:spcAft>
              <a:buNone/>
            </a:pPr>
            <a:r>
              <a:t/>
            </a:r>
            <a:endParaRPr/>
          </a:p>
        </p:txBody>
      </p:sp>
      <p:sp>
        <p:nvSpPr>
          <p:cNvPr id="165" name="Google Shape;165;p9:notes"/>
          <p:cNvSpPr/>
          <p:nvPr>
            <p:ph idx="2" type="sldImg"/>
          </p:nvPr>
        </p:nvSpPr>
        <p:spPr>
          <a:xfrm>
            <a:off x="928688" y="569913"/>
            <a:ext cx="4938712" cy="277971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p10:notes"/>
          <p:cNvSpPr/>
          <p:nvPr>
            <p:ph idx="2" type="sldImg"/>
          </p:nvPr>
        </p:nvSpPr>
        <p:spPr>
          <a:xfrm>
            <a:off x="928688" y="569913"/>
            <a:ext cx="4938712" cy="27797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0" name="Google Shape;170;p10:notes"/>
          <p:cNvSpPr txBox="1"/>
          <p:nvPr>
            <p:ph idx="1" type="body"/>
          </p:nvPr>
        </p:nvSpPr>
        <p:spPr>
          <a:xfrm>
            <a:off x="685799" y="4056995"/>
            <a:ext cx="5985258" cy="440120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1" name="Google Shape;171;p10:notes"/>
          <p:cNvSpPr txBox="1"/>
          <p:nvPr>
            <p:ph idx="12" type="sldNum"/>
          </p:nvPr>
        </p:nvSpPr>
        <p:spPr>
          <a:xfrm>
            <a:off x="6277228" y="8798011"/>
            <a:ext cx="393829" cy="344402"/>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p2:notes"/>
          <p:cNvSpPr/>
          <p:nvPr>
            <p:ph idx="2" type="sldImg"/>
          </p:nvPr>
        </p:nvSpPr>
        <p:spPr>
          <a:xfrm>
            <a:off x="928688" y="569913"/>
            <a:ext cx="4938712" cy="27797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4" name="Google Shape;74;p2:notes"/>
          <p:cNvSpPr txBox="1"/>
          <p:nvPr>
            <p:ph idx="1" type="body"/>
          </p:nvPr>
        </p:nvSpPr>
        <p:spPr>
          <a:xfrm>
            <a:off x="685799" y="4056995"/>
            <a:ext cx="5985258" cy="440120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5" name="Google Shape;75;p2:notes"/>
          <p:cNvSpPr txBox="1"/>
          <p:nvPr>
            <p:ph idx="12" type="sldNum"/>
          </p:nvPr>
        </p:nvSpPr>
        <p:spPr>
          <a:xfrm>
            <a:off x="6277228" y="8798011"/>
            <a:ext cx="393829" cy="344402"/>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p3:notes"/>
          <p:cNvSpPr txBox="1"/>
          <p:nvPr>
            <p:ph idx="1" type="body"/>
          </p:nvPr>
        </p:nvSpPr>
        <p:spPr>
          <a:xfrm>
            <a:off x="685799" y="4056995"/>
            <a:ext cx="5985258" cy="4401205"/>
          </a:xfrm>
          <a:prstGeom prst="rect">
            <a:avLst/>
          </a:prstGeom>
        </p:spPr>
        <p:txBody>
          <a:bodyPr anchorCtr="0" anchor="t" bIns="45700" lIns="91425" spcFirstLastPara="1" rIns="91425" wrap="square" tIns="45700">
            <a:noAutofit/>
          </a:bodyPr>
          <a:lstStyle/>
          <a:p>
            <a:pPr indent="0" lvl="0" marL="0" rtl="0" algn="l">
              <a:spcBef>
                <a:spcPts val="600"/>
              </a:spcBef>
              <a:spcAft>
                <a:spcPts val="0"/>
              </a:spcAft>
              <a:buNone/>
            </a:pPr>
            <a:r>
              <a:t/>
            </a:r>
            <a:endParaRPr/>
          </a:p>
        </p:txBody>
      </p:sp>
      <p:sp>
        <p:nvSpPr>
          <p:cNvPr id="80" name="Google Shape;80;p3:notes"/>
          <p:cNvSpPr/>
          <p:nvPr>
            <p:ph idx="2" type="sldImg"/>
          </p:nvPr>
        </p:nvSpPr>
        <p:spPr>
          <a:xfrm>
            <a:off x="928688" y="569913"/>
            <a:ext cx="4938712" cy="277971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8ec5d1b99d_0_9:notes"/>
          <p:cNvSpPr/>
          <p:nvPr>
            <p:ph idx="2" type="sldImg"/>
          </p:nvPr>
        </p:nvSpPr>
        <p:spPr>
          <a:xfrm>
            <a:off x="928688" y="569913"/>
            <a:ext cx="4938600" cy="2779800"/>
          </a:xfrm>
          <a:custGeom>
            <a:rect b="b" l="l" r="r" t="t"/>
            <a:pathLst>
              <a:path extrusionOk="0" h="120000" w="120000">
                <a:moveTo>
                  <a:pt x="0" y="0"/>
                </a:moveTo>
                <a:lnTo>
                  <a:pt x="120000" y="0"/>
                </a:lnTo>
                <a:lnTo>
                  <a:pt x="120000" y="120000"/>
                </a:lnTo>
                <a:lnTo>
                  <a:pt x="0" y="120000"/>
                </a:lnTo>
                <a:close/>
              </a:path>
            </a:pathLst>
          </a:custGeom>
        </p:spPr>
      </p:sp>
      <p:sp>
        <p:nvSpPr>
          <p:cNvPr id="87" name="Google Shape;87;g8ec5d1b99d_0_9:notes"/>
          <p:cNvSpPr txBox="1"/>
          <p:nvPr>
            <p:ph idx="1" type="body"/>
          </p:nvPr>
        </p:nvSpPr>
        <p:spPr>
          <a:xfrm>
            <a:off x="685799" y="4056995"/>
            <a:ext cx="5985300" cy="4401300"/>
          </a:xfrm>
          <a:prstGeom prst="rect">
            <a:avLst/>
          </a:prstGeom>
        </p:spPr>
        <p:txBody>
          <a:bodyPr anchorCtr="0" anchor="t" bIns="45700" lIns="91425" spcFirstLastPara="1" rIns="91425" wrap="square" tIns="45700">
            <a:noAutofit/>
          </a:bodyPr>
          <a:lstStyle/>
          <a:p>
            <a:pPr indent="0" lvl="0" marL="0" rtl="0" algn="l">
              <a:spcBef>
                <a:spcPts val="600"/>
              </a:spcBef>
              <a:spcAft>
                <a:spcPts val="0"/>
              </a:spcAft>
              <a:buNone/>
            </a:pPr>
            <a:r>
              <a:t/>
            </a:r>
            <a:endParaRPr/>
          </a:p>
        </p:txBody>
      </p:sp>
      <p:sp>
        <p:nvSpPr>
          <p:cNvPr id="88" name="Google Shape;88;g8ec5d1b99d_0_9:notes"/>
          <p:cNvSpPr txBox="1"/>
          <p:nvPr>
            <p:ph idx="12" type="sldNum"/>
          </p:nvPr>
        </p:nvSpPr>
        <p:spPr>
          <a:xfrm>
            <a:off x="6277228" y="8798011"/>
            <a:ext cx="393900" cy="3444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869b7558a4_3_0:notes"/>
          <p:cNvSpPr/>
          <p:nvPr>
            <p:ph idx="2" type="sldImg"/>
          </p:nvPr>
        </p:nvSpPr>
        <p:spPr>
          <a:xfrm>
            <a:off x="928688" y="569913"/>
            <a:ext cx="4938600" cy="2779800"/>
          </a:xfrm>
          <a:custGeom>
            <a:rect b="b" l="l" r="r" t="t"/>
            <a:pathLst>
              <a:path extrusionOk="0" h="120000" w="120000">
                <a:moveTo>
                  <a:pt x="0" y="0"/>
                </a:moveTo>
                <a:lnTo>
                  <a:pt x="120000" y="0"/>
                </a:lnTo>
                <a:lnTo>
                  <a:pt x="120000" y="120000"/>
                </a:lnTo>
                <a:lnTo>
                  <a:pt x="0" y="120000"/>
                </a:lnTo>
                <a:close/>
              </a:path>
            </a:pathLst>
          </a:custGeom>
        </p:spPr>
      </p:sp>
      <p:sp>
        <p:nvSpPr>
          <p:cNvPr id="93" name="Google Shape;93;g869b7558a4_3_0:notes"/>
          <p:cNvSpPr txBox="1"/>
          <p:nvPr>
            <p:ph idx="1" type="body"/>
          </p:nvPr>
        </p:nvSpPr>
        <p:spPr>
          <a:xfrm>
            <a:off x="685799" y="4056995"/>
            <a:ext cx="5985300" cy="4401300"/>
          </a:xfrm>
          <a:prstGeom prst="rect">
            <a:avLst/>
          </a:prstGeom>
        </p:spPr>
        <p:txBody>
          <a:bodyPr anchorCtr="0" anchor="t" bIns="45700" lIns="91425" spcFirstLastPara="1" rIns="91425" wrap="square" tIns="45700">
            <a:noAutofit/>
          </a:bodyPr>
          <a:lstStyle/>
          <a:p>
            <a:pPr indent="0" lvl="0" marL="0" rtl="0" algn="l">
              <a:spcBef>
                <a:spcPts val="600"/>
              </a:spcBef>
              <a:spcAft>
                <a:spcPts val="0"/>
              </a:spcAft>
              <a:buNone/>
            </a:pPr>
            <a:r>
              <a:t/>
            </a:r>
            <a:endParaRPr/>
          </a:p>
        </p:txBody>
      </p:sp>
      <p:sp>
        <p:nvSpPr>
          <p:cNvPr id="94" name="Google Shape;94;g869b7558a4_3_0:notes"/>
          <p:cNvSpPr txBox="1"/>
          <p:nvPr>
            <p:ph idx="12" type="sldNum"/>
          </p:nvPr>
        </p:nvSpPr>
        <p:spPr>
          <a:xfrm>
            <a:off x="6277228" y="8798011"/>
            <a:ext cx="393900" cy="3444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869b7558a4_3_5:notes"/>
          <p:cNvSpPr/>
          <p:nvPr>
            <p:ph idx="2" type="sldImg"/>
          </p:nvPr>
        </p:nvSpPr>
        <p:spPr>
          <a:xfrm>
            <a:off x="928688" y="569913"/>
            <a:ext cx="4938600" cy="2779800"/>
          </a:xfrm>
          <a:custGeom>
            <a:rect b="b" l="l" r="r" t="t"/>
            <a:pathLst>
              <a:path extrusionOk="0" h="120000" w="120000">
                <a:moveTo>
                  <a:pt x="0" y="0"/>
                </a:moveTo>
                <a:lnTo>
                  <a:pt x="120000" y="0"/>
                </a:lnTo>
                <a:lnTo>
                  <a:pt x="120000" y="120000"/>
                </a:lnTo>
                <a:lnTo>
                  <a:pt x="0" y="120000"/>
                </a:lnTo>
                <a:close/>
              </a:path>
            </a:pathLst>
          </a:custGeom>
        </p:spPr>
      </p:sp>
      <p:sp>
        <p:nvSpPr>
          <p:cNvPr id="99" name="Google Shape;99;g869b7558a4_3_5:notes"/>
          <p:cNvSpPr txBox="1"/>
          <p:nvPr>
            <p:ph idx="1" type="body"/>
          </p:nvPr>
        </p:nvSpPr>
        <p:spPr>
          <a:xfrm>
            <a:off x="685799" y="4056995"/>
            <a:ext cx="5985300" cy="4401300"/>
          </a:xfrm>
          <a:prstGeom prst="rect">
            <a:avLst/>
          </a:prstGeom>
        </p:spPr>
        <p:txBody>
          <a:bodyPr anchorCtr="0" anchor="t" bIns="45700" lIns="91425" spcFirstLastPara="1" rIns="91425" wrap="square" tIns="45700">
            <a:noAutofit/>
          </a:bodyPr>
          <a:lstStyle/>
          <a:p>
            <a:pPr indent="0" lvl="0" marL="0" rtl="0" algn="l">
              <a:spcBef>
                <a:spcPts val="600"/>
              </a:spcBef>
              <a:spcAft>
                <a:spcPts val="0"/>
              </a:spcAft>
              <a:buNone/>
            </a:pPr>
            <a:r>
              <a:t/>
            </a:r>
            <a:endParaRPr/>
          </a:p>
        </p:txBody>
      </p:sp>
      <p:sp>
        <p:nvSpPr>
          <p:cNvPr id="100" name="Google Shape;100;g869b7558a4_3_5:notes"/>
          <p:cNvSpPr txBox="1"/>
          <p:nvPr>
            <p:ph idx="12" type="sldNum"/>
          </p:nvPr>
        </p:nvSpPr>
        <p:spPr>
          <a:xfrm>
            <a:off x="6277228" y="8798011"/>
            <a:ext cx="393900" cy="3444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8ec5d1b99d_0_24:notes"/>
          <p:cNvSpPr/>
          <p:nvPr>
            <p:ph idx="2" type="sldImg"/>
          </p:nvPr>
        </p:nvSpPr>
        <p:spPr>
          <a:xfrm>
            <a:off x="928688" y="569913"/>
            <a:ext cx="4938600" cy="27798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8ec5d1b99d_0_24:notes"/>
          <p:cNvSpPr txBox="1"/>
          <p:nvPr>
            <p:ph idx="1" type="body"/>
          </p:nvPr>
        </p:nvSpPr>
        <p:spPr>
          <a:xfrm>
            <a:off x="685799" y="4056995"/>
            <a:ext cx="5985300" cy="4401300"/>
          </a:xfrm>
          <a:prstGeom prst="rect">
            <a:avLst/>
          </a:prstGeom>
        </p:spPr>
        <p:txBody>
          <a:bodyPr anchorCtr="0" anchor="t" bIns="45700" lIns="91425" spcFirstLastPara="1" rIns="91425" wrap="square" tIns="45700">
            <a:noAutofit/>
          </a:bodyPr>
          <a:lstStyle/>
          <a:p>
            <a:pPr indent="0" lvl="0" marL="0" rtl="0" algn="l">
              <a:spcBef>
                <a:spcPts val="600"/>
              </a:spcBef>
              <a:spcAft>
                <a:spcPts val="0"/>
              </a:spcAft>
              <a:buNone/>
            </a:pPr>
            <a:r>
              <a:t/>
            </a:r>
            <a:endParaRPr/>
          </a:p>
        </p:txBody>
      </p:sp>
      <p:sp>
        <p:nvSpPr>
          <p:cNvPr id="107" name="Google Shape;107;g8ec5d1b99d_0_24:notes"/>
          <p:cNvSpPr txBox="1"/>
          <p:nvPr>
            <p:ph idx="12" type="sldNum"/>
          </p:nvPr>
        </p:nvSpPr>
        <p:spPr>
          <a:xfrm>
            <a:off x="6277228" y="8798011"/>
            <a:ext cx="393900" cy="3444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8ec5d1b99d_0_36:notes"/>
          <p:cNvSpPr/>
          <p:nvPr>
            <p:ph idx="2" type="sldImg"/>
          </p:nvPr>
        </p:nvSpPr>
        <p:spPr>
          <a:xfrm>
            <a:off x="928688" y="569913"/>
            <a:ext cx="4938600" cy="27798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8ec5d1b99d_0_36:notes"/>
          <p:cNvSpPr txBox="1"/>
          <p:nvPr>
            <p:ph idx="1" type="body"/>
          </p:nvPr>
        </p:nvSpPr>
        <p:spPr>
          <a:xfrm>
            <a:off x="685799" y="4056995"/>
            <a:ext cx="5985300" cy="4401300"/>
          </a:xfrm>
          <a:prstGeom prst="rect">
            <a:avLst/>
          </a:prstGeom>
        </p:spPr>
        <p:txBody>
          <a:bodyPr anchorCtr="0" anchor="t" bIns="45700" lIns="91425" spcFirstLastPara="1" rIns="91425" wrap="square" tIns="45700">
            <a:noAutofit/>
          </a:bodyPr>
          <a:lstStyle/>
          <a:p>
            <a:pPr indent="0" lvl="0" marL="0" rtl="0" algn="l">
              <a:spcBef>
                <a:spcPts val="600"/>
              </a:spcBef>
              <a:spcAft>
                <a:spcPts val="0"/>
              </a:spcAft>
              <a:buNone/>
            </a:pPr>
            <a:r>
              <a:t/>
            </a:r>
            <a:endParaRPr/>
          </a:p>
        </p:txBody>
      </p:sp>
      <p:sp>
        <p:nvSpPr>
          <p:cNvPr id="113" name="Google Shape;113;g8ec5d1b99d_0_36:notes"/>
          <p:cNvSpPr txBox="1"/>
          <p:nvPr>
            <p:ph idx="12" type="sldNum"/>
          </p:nvPr>
        </p:nvSpPr>
        <p:spPr>
          <a:xfrm>
            <a:off x="6277228" y="8798011"/>
            <a:ext cx="393900" cy="3444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8ec5d1b99d_3_13:notes"/>
          <p:cNvSpPr/>
          <p:nvPr>
            <p:ph idx="2" type="sldImg"/>
          </p:nvPr>
        </p:nvSpPr>
        <p:spPr>
          <a:xfrm>
            <a:off x="928688" y="569913"/>
            <a:ext cx="4938600" cy="27798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8ec5d1b99d_3_13:notes"/>
          <p:cNvSpPr txBox="1"/>
          <p:nvPr>
            <p:ph idx="1" type="body"/>
          </p:nvPr>
        </p:nvSpPr>
        <p:spPr>
          <a:xfrm>
            <a:off x="685799" y="4056995"/>
            <a:ext cx="5985300" cy="4401300"/>
          </a:xfrm>
          <a:prstGeom prst="rect">
            <a:avLst/>
          </a:prstGeom>
        </p:spPr>
        <p:txBody>
          <a:bodyPr anchorCtr="0" anchor="t" bIns="45700" lIns="91425" spcFirstLastPara="1" rIns="91425" wrap="square" tIns="45700">
            <a:noAutofit/>
          </a:bodyPr>
          <a:lstStyle/>
          <a:p>
            <a:pPr indent="0" lvl="0" marL="0" rtl="0" algn="l">
              <a:spcBef>
                <a:spcPts val="600"/>
              </a:spcBef>
              <a:spcAft>
                <a:spcPts val="0"/>
              </a:spcAft>
              <a:buNone/>
            </a:pPr>
            <a:r>
              <a:t/>
            </a:r>
            <a:endParaRPr/>
          </a:p>
        </p:txBody>
      </p:sp>
      <p:sp>
        <p:nvSpPr>
          <p:cNvPr id="119" name="Google Shape;119;g8ec5d1b99d_3_13:notes"/>
          <p:cNvSpPr txBox="1"/>
          <p:nvPr>
            <p:ph idx="12" type="sldNum"/>
          </p:nvPr>
        </p:nvSpPr>
        <p:spPr>
          <a:xfrm>
            <a:off x="6277228" y="8798011"/>
            <a:ext cx="393900" cy="3444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5.png"/><Relationship Id="rId4" Type="http://schemas.openxmlformats.org/officeDocument/2006/relationships/image" Target="../media/image8.png"/><Relationship Id="rId5"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5.png"/><Relationship Id="rId4" Type="http://schemas.openxmlformats.org/officeDocument/2006/relationships/image" Target="../media/image8.png"/><Relationship Id="rId5"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Main Title">
  <p:cSld name="1_Main Title">
    <p:spTree>
      <p:nvGrpSpPr>
        <p:cNvPr id="14" name="Shape 14"/>
        <p:cNvGrpSpPr/>
        <p:nvPr/>
      </p:nvGrpSpPr>
      <p:grpSpPr>
        <a:xfrm>
          <a:off x="0" y="0"/>
          <a:ext cx="0" cy="0"/>
          <a:chOff x="0" y="0"/>
          <a:chExt cx="0" cy="0"/>
        </a:xfrm>
      </p:grpSpPr>
      <p:pic>
        <p:nvPicPr>
          <p:cNvPr id="15" name="Google Shape;15;p2"/>
          <p:cNvPicPr preferRelativeResize="0"/>
          <p:nvPr/>
        </p:nvPicPr>
        <p:blipFill rotWithShape="1">
          <a:blip r:embed="rId2">
            <a:alphaModFix/>
          </a:blip>
          <a:srcRect b="0" l="0" r="0" t="0"/>
          <a:stretch/>
        </p:blipFill>
        <p:spPr>
          <a:xfrm>
            <a:off x="0" y="0"/>
            <a:ext cx="9144002" cy="5143500"/>
          </a:xfrm>
          <a:prstGeom prst="rect">
            <a:avLst/>
          </a:prstGeom>
          <a:noFill/>
          <a:ln>
            <a:noFill/>
          </a:ln>
        </p:spPr>
      </p:pic>
      <p:sp>
        <p:nvSpPr>
          <p:cNvPr id="16" name="Google Shape;16;p2"/>
          <p:cNvSpPr/>
          <p:nvPr/>
        </p:nvSpPr>
        <p:spPr>
          <a:xfrm>
            <a:off x="-12719" y="1238250"/>
            <a:ext cx="9156600" cy="2180700"/>
          </a:xfrm>
          <a:prstGeom prst="rect">
            <a:avLst/>
          </a:prstGeom>
          <a:solidFill>
            <a:schemeClr val="accent1">
              <a:alpha val="80000"/>
            </a:schemeClr>
          </a:solidFill>
          <a:ln>
            <a:noFill/>
          </a:ln>
        </p:spPr>
        <p:txBody>
          <a:bodyPr anchorCtr="0" anchor="ctr" bIns="28775" lIns="57575" spcFirstLastPara="1" rIns="57575" wrap="square" tIns="28775">
            <a:noAutofit/>
          </a:bodyPr>
          <a:lstStyle/>
          <a:p>
            <a:pPr indent="0" lvl="0" marL="0" marR="0" rtl="0" algn="ctr">
              <a:spcBef>
                <a:spcPts val="0"/>
              </a:spcBef>
              <a:spcAft>
                <a:spcPts val="0"/>
              </a:spcAft>
              <a:buNone/>
            </a:pPr>
            <a:r>
              <a:t/>
            </a:r>
            <a:endParaRPr b="0" i="0" sz="2200" u="none" cap="none" strike="noStrike">
              <a:solidFill>
                <a:schemeClr val="lt1"/>
              </a:solidFill>
              <a:latin typeface="Arial"/>
              <a:ea typeface="Arial"/>
              <a:cs typeface="Arial"/>
              <a:sym typeface="Arial"/>
            </a:endParaRPr>
          </a:p>
        </p:txBody>
      </p:sp>
      <p:sp>
        <p:nvSpPr>
          <p:cNvPr id="17" name="Google Shape;17;p2"/>
          <p:cNvSpPr/>
          <p:nvPr/>
        </p:nvSpPr>
        <p:spPr>
          <a:xfrm>
            <a:off x="-12719" y="3418969"/>
            <a:ext cx="9156600" cy="320100"/>
          </a:xfrm>
          <a:prstGeom prst="rect">
            <a:avLst/>
          </a:prstGeom>
          <a:gradFill>
            <a:gsLst>
              <a:gs pos="0">
                <a:srgbClr val="192E45">
                  <a:alpha val="20000"/>
                </a:srgbClr>
              </a:gs>
              <a:gs pos="8000">
                <a:srgbClr val="192E45">
                  <a:alpha val="20000"/>
                </a:srgbClr>
              </a:gs>
              <a:gs pos="64000">
                <a:schemeClr val="lt1"/>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200" u="none" cap="none" strike="noStrike">
              <a:solidFill>
                <a:schemeClr val="lt1"/>
              </a:solidFill>
              <a:latin typeface="Arial"/>
              <a:ea typeface="Arial"/>
              <a:cs typeface="Arial"/>
              <a:sym typeface="Arial"/>
            </a:endParaRPr>
          </a:p>
        </p:txBody>
      </p:sp>
      <p:pic>
        <p:nvPicPr>
          <p:cNvPr descr="autodesk-logo-rgb-color-logo-black-text-large.png" id="18" name="Google Shape;18;p2"/>
          <p:cNvPicPr preferRelativeResize="0"/>
          <p:nvPr/>
        </p:nvPicPr>
        <p:blipFill rotWithShape="1">
          <a:blip r:embed="rId3">
            <a:alphaModFix/>
          </a:blip>
          <a:srcRect b="0" l="0" r="0" t="0"/>
          <a:stretch/>
        </p:blipFill>
        <p:spPr>
          <a:xfrm>
            <a:off x="8007363" y="3489618"/>
            <a:ext cx="1050386" cy="176093"/>
          </a:xfrm>
          <a:prstGeom prst="rect">
            <a:avLst/>
          </a:prstGeom>
          <a:noFill/>
          <a:ln>
            <a:noFill/>
          </a:ln>
        </p:spPr>
      </p:pic>
      <p:pic>
        <p:nvPicPr>
          <p:cNvPr id="19" name="Google Shape;19;p2"/>
          <p:cNvPicPr preferRelativeResize="0"/>
          <p:nvPr/>
        </p:nvPicPr>
        <p:blipFill rotWithShape="1">
          <a:blip r:embed="rId4">
            <a:alphaModFix/>
          </a:blip>
          <a:srcRect b="4443" l="0" r="1941" t="0"/>
          <a:stretch/>
        </p:blipFill>
        <p:spPr>
          <a:xfrm>
            <a:off x="6338454" y="1238250"/>
            <a:ext cx="2805546" cy="2180719"/>
          </a:xfrm>
          <a:prstGeom prst="rect">
            <a:avLst/>
          </a:prstGeom>
          <a:noFill/>
          <a:ln>
            <a:noFill/>
          </a:ln>
        </p:spPr>
      </p:pic>
      <p:sp>
        <p:nvSpPr>
          <p:cNvPr id="20" name="Google Shape;20;p2"/>
          <p:cNvSpPr txBox="1"/>
          <p:nvPr>
            <p:ph idx="1" type="body"/>
          </p:nvPr>
        </p:nvSpPr>
        <p:spPr>
          <a:xfrm>
            <a:off x="328614" y="2796527"/>
            <a:ext cx="5397300" cy="290400"/>
          </a:xfrm>
          <a:prstGeom prst="rect">
            <a:avLst/>
          </a:prstGeom>
          <a:noFill/>
          <a:ln>
            <a:noFill/>
          </a:ln>
        </p:spPr>
        <p:txBody>
          <a:bodyPr anchorCtr="0" anchor="t" bIns="0" lIns="0" spcFirstLastPara="1" rIns="0" wrap="square" tIns="0">
            <a:noAutofit/>
          </a:bodyPr>
          <a:lstStyle>
            <a:lvl1pPr indent="-228600" lvl="0" marL="457200" marR="0" rtl="0" algn="l">
              <a:spcBef>
                <a:spcPts val="0"/>
              </a:spcBef>
              <a:spcAft>
                <a:spcPts val="0"/>
              </a:spcAft>
              <a:buClr>
                <a:schemeClr val="lt2"/>
              </a:buClr>
              <a:buSzPts val="1600"/>
              <a:buFont typeface="Noto Sans Symbols"/>
              <a:buNone/>
              <a:defRPr b="0" i="0" sz="1600" u="none" cap="none" strike="noStrike">
                <a:solidFill>
                  <a:schemeClr val="lt2"/>
                </a:solidFill>
                <a:latin typeface="Arial"/>
                <a:ea typeface="Arial"/>
                <a:cs typeface="Arial"/>
                <a:sym typeface="Arial"/>
              </a:defRPr>
            </a:lvl1pPr>
            <a:lvl2pPr indent="-374650" lvl="1" marL="914400" marR="0" rtl="0" algn="l">
              <a:spcBef>
                <a:spcPts val="460"/>
              </a:spcBef>
              <a:spcAft>
                <a:spcPts val="0"/>
              </a:spcAft>
              <a:buClr>
                <a:schemeClr val="dk1"/>
              </a:buClr>
              <a:buSzPts val="2300"/>
              <a:buFont typeface="Noto Sans Symbols"/>
              <a:buChar char="▪"/>
              <a:defRPr b="0" i="0" sz="23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Noto Sans Symbols"/>
              <a:buChar char="▪"/>
              <a:defRPr b="0" i="0" sz="2000" u="none" cap="none" strike="noStrike">
                <a:solidFill>
                  <a:schemeClr val="dk1"/>
                </a:solidFill>
                <a:latin typeface="Arial"/>
                <a:ea typeface="Arial"/>
                <a:cs typeface="Arial"/>
                <a:sym typeface="Arial"/>
              </a:defRPr>
            </a:lvl3pPr>
            <a:lvl4pPr indent="-336550" lvl="3" marL="1828800" marR="0" rtl="0" algn="l">
              <a:spcBef>
                <a:spcPts val="340"/>
              </a:spcBef>
              <a:spcAft>
                <a:spcPts val="0"/>
              </a:spcAft>
              <a:buClr>
                <a:schemeClr val="dk1"/>
              </a:buClr>
              <a:buSzPts val="1700"/>
              <a:buFont typeface="Noto Sans Symbols"/>
              <a:buChar char="▪"/>
              <a:defRPr b="0" i="0" sz="1700" u="none" cap="none" strike="noStrike">
                <a:solidFill>
                  <a:schemeClr val="dk1"/>
                </a:solidFill>
                <a:latin typeface="Arial"/>
                <a:ea typeface="Arial"/>
                <a:cs typeface="Arial"/>
                <a:sym typeface="Arial"/>
              </a:defRPr>
            </a:lvl4pPr>
            <a:lvl5pPr indent="-323850" lvl="4" marL="2286000" marR="0" rtl="0" algn="l">
              <a:spcBef>
                <a:spcPts val="300"/>
              </a:spcBef>
              <a:spcAft>
                <a:spcPts val="0"/>
              </a:spcAft>
              <a:buClr>
                <a:schemeClr val="dk1"/>
              </a:buClr>
              <a:buSzPts val="1500"/>
              <a:buFont typeface="Noto Sans Symbols"/>
              <a:buChar char="▪"/>
              <a:defRPr b="0" i="0" sz="1500" u="none" cap="none" strike="noStrike">
                <a:solidFill>
                  <a:schemeClr val="dk1"/>
                </a:solidFill>
                <a:latin typeface="Arial"/>
                <a:ea typeface="Arial"/>
                <a:cs typeface="Arial"/>
                <a:sym typeface="Arial"/>
              </a:defRPr>
            </a:lvl5pPr>
            <a:lvl6pPr indent="-374650" lvl="5" marL="2743200" marR="0" rtl="0" algn="l">
              <a:spcBef>
                <a:spcPts val="460"/>
              </a:spcBef>
              <a:spcAft>
                <a:spcPts val="0"/>
              </a:spcAft>
              <a:buClr>
                <a:schemeClr val="dk1"/>
              </a:buClr>
              <a:buSzPts val="2300"/>
              <a:buFont typeface="Arial"/>
              <a:buChar char="•"/>
              <a:defRPr b="0" i="0" sz="2300" u="none" cap="none" strike="noStrike">
                <a:solidFill>
                  <a:schemeClr val="dk1"/>
                </a:solidFill>
                <a:latin typeface="Arial"/>
                <a:ea typeface="Arial"/>
                <a:cs typeface="Arial"/>
                <a:sym typeface="Arial"/>
              </a:defRPr>
            </a:lvl6pPr>
            <a:lvl7pPr indent="-374650" lvl="6" marL="3200400" marR="0" rtl="0" algn="l">
              <a:spcBef>
                <a:spcPts val="460"/>
              </a:spcBef>
              <a:spcAft>
                <a:spcPts val="0"/>
              </a:spcAft>
              <a:buClr>
                <a:schemeClr val="dk1"/>
              </a:buClr>
              <a:buSzPts val="2300"/>
              <a:buFont typeface="Arial"/>
              <a:buChar char="•"/>
              <a:defRPr b="0" i="0" sz="2300" u="none" cap="none" strike="noStrike">
                <a:solidFill>
                  <a:schemeClr val="dk1"/>
                </a:solidFill>
                <a:latin typeface="Arial"/>
                <a:ea typeface="Arial"/>
                <a:cs typeface="Arial"/>
                <a:sym typeface="Arial"/>
              </a:defRPr>
            </a:lvl7pPr>
            <a:lvl8pPr indent="-374650" lvl="7" marL="3657600" marR="0" rtl="0" algn="l">
              <a:spcBef>
                <a:spcPts val="460"/>
              </a:spcBef>
              <a:spcAft>
                <a:spcPts val="0"/>
              </a:spcAft>
              <a:buClr>
                <a:schemeClr val="dk1"/>
              </a:buClr>
              <a:buSzPts val="2300"/>
              <a:buFont typeface="Arial"/>
              <a:buChar char="•"/>
              <a:defRPr b="0" i="0" sz="2300" u="none" cap="none" strike="noStrike">
                <a:solidFill>
                  <a:schemeClr val="dk1"/>
                </a:solidFill>
                <a:latin typeface="Arial"/>
                <a:ea typeface="Arial"/>
                <a:cs typeface="Arial"/>
                <a:sym typeface="Arial"/>
              </a:defRPr>
            </a:lvl8pPr>
            <a:lvl9pPr indent="-374650" lvl="8" marL="4114800" marR="0" rtl="0" algn="l">
              <a:spcBef>
                <a:spcPts val="460"/>
              </a:spcBef>
              <a:spcAft>
                <a:spcPts val="0"/>
              </a:spcAft>
              <a:buClr>
                <a:schemeClr val="dk1"/>
              </a:buClr>
              <a:buSzPts val="2300"/>
              <a:buFont typeface="Arial"/>
              <a:buChar char="•"/>
              <a:defRPr b="0" i="0" sz="2300" u="none" cap="none" strike="noStrike">
                <a:solidFill>
                  <a:schemeClr val="dk1"/>
                </a:solidFill>
                <a:latin typeface="Arial"/>
                <a:ea typeface="Arial"/>
                <a:cs typeface="Arial"/>
                <a:sym typeface="Arial"/>
              </a:defRPr>
            </a:lvl9pPr>
          </a:lstStyle>
          <a:p/>
        </p:txBody>
      </p:sp>
      <p:sp>
        <p:nvSpPr>
          <p:cNvPr id="21" name="Google Shape;21;p2"/>
          <p:cNvSpPr txBox="1"/>
          <p:nvPr>
            <p:ph idx="2" type="body"/>
          </p:nvPr>
        </p:nvSpPr>
        <p:spPr>
          <a:xfrm>
            <a:off x="328613" y="3086969"/>
            <a:ext cx="5397300" cy="236400"/>
          </a:xfrm>
          <a:prstGeom prst="rect">
            <a:avLst/>
          </a:prstGeom>
          <a:noFill/>
          <a:ln>
            <a:noFill/>
          </a:ln>
        </p:spPr>
        <p:txBody>
          <a:bodyPr anchorCtr="0" anchor="t" bIns="0" lIns="0" spcFirstLastPara="1" rIns="0" wrap="square" tIns="0">
            <a:noAutofit/>
          </a:bodyPr>
          <a:lstStyle>
            <a:lvl1pPr indent="-228600" lvl="0" marL="457200" marR="0" rtl="0" algn="l">
              <a:spcBef>
                <a:spcPts val="0"/>
              </a:spcBef>
              <a:spcAft>
                <a:spcPts val="0"/>
              </a:spcAft>
              <a:buClr>
                <a:schemeClr val="lt2"/>
              </a:buClr>
              <a:buSzPts val="1300"/>
              <a:buFont typeface="Noto Sans Symbols"/>
              <a:buNone/>
              <a:defRPr b="0" i="0" sz="1300" u="none" cap="none" strike="noStrike">
                <a:solidFill>
                  <a:schemeClr val="lt2"/>
                </a:solidFill>
                <a:latin typeface="Arial"/>
                <a:ea typeface="Arial"/>
                <a:cs typeface="Arial"/>
                <a:sym typeface="Arial"/>
              </a:defRPr>
            </a:lvl1pPr>
            <a:lvl2pPr indent="-374650" lvl="1" marL="914400" marR="0" rtl="0" algn="l">
              <a:spcBef>
                <a:spcPts val="460"/>
              </a:spcBef>
              <a:spcAft>
                <a:spcPts val="0"/>
              </a:spcAft>
              <a:buClr>
                <a:schemeClr val="dk1"/>
              </a:buClr>
              <a:buSzPts val="2300"/>
              <a:buFont typeface="Noto Sans Symbols"/>
              <a:buChar char="▪"/>
              <a:defRPr b="0" i="0" sz="23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Noto Sans Symbols"/>
              <a:buChar char="▪"/>
              <a:defRPr b="0" i="0" sz="2000" u="none" cap="none" strike="noStrike">
                <a:solidFill>
                  <a:schemeClr val="dk1"/>
                </a:solidFill>
                <a:latin typeface="Arial"/>
                <a:ea typeface="Arial"/>
                <a:cs typeface="Arial"/>
                <a:sym typeface="Arial"/>
              </a:defRPr>
            </a:lvl3pPr>
            <a:lvl4pPr indent="-336550" lvl="3" marL="1828800" marR="0" rtl="0" algn="l">
              <a:spcBef>
                <a:spcPts val="340"/>
              </a:spcBef>
              <a:spcAft>
                <a:spcPts val="0"/>
              </a:spcAft>
              <a:buClr>
                <a:schemeClr val="dk1"/>
              </a:buClr>
              <a:buSzPts val="1700"/>
              <a:buFont typeface="Noto Sans Symbols"/>
              <a:buChar char="▪"/>
              <a:defRPr b="0" i="0" sz="1700" u="none" cap="none" strike="noStrike">
                <a:solidFill>
                  <a:schemeClr val="dk1"/>
                </a:solidFill>
                <a:latin typeface="Arial"/>
                <a:ea typeface="Arial"/>
                <a:cs typeface="Arial"/>
                <a:sym typeface="Arial"/>
              </a:defRPr>
            </a:lvl4pPr>
            <a:lvl5pPr indent="-323850" lvl="4" marL="2286000" marR="0" rtl="0" algn="l">
              <a:spcBef>
                <a:spcPts val="300"/>
              </a:spcBef>
              <a:spcAft>
                <a:spcPts val="0"/>
              </a:spcAft>
              <a:buClr>
                <a:schemeClr val="dk1"/>
              </a:buClr>
              <a:buSzPts val="1500"/>
              <a:buFont typeface="Noto Sans Symbols"/>
              <a:buChar char="▪"/>
              <a:defRPr b="0" i="0" sz="1500" u="none" cap="none" strike="noStrike">
                <a:solidFill>
                  <a:schemeClr val="dk1"/>
                </a:solidFill>
                <a:latin typeface="Arial"/>
                <a:ea typeface="Arial"/>
                <a:cs typeface="Arial"/>
                <a:sym typeface="Arial"/>
              </a:defRPr>
            </a:lvl5pPr>
            <a:lvl6pPr indent="-374650" lvl="5" marL="2743200" marR="0" rtl="0" algn="l">
              <a:spcBef>
                <a:spcPts val="460"/>
              </a:spcBef>
              <a:spcAft>
                <a:spcPts val="0"/>
              </a:spcAft>
              <a:buClr>
                <a:schemeClr val="dk1"/>
              </a:buClr>
              <a:buSzPts val="2300"/>
              <a:buFont typeface="Arial"/>
              <a:buChar char="•"/>
              <a:defRPr b="0" i="0" sz="2300" u="none" cap="none" strike="noStrike">
                <a:solidFill>
                  <a:schemeClr val="dk1"/>
                </a:solidFill>
                <a:latin typeface="Arial"/>
                <a:ea typeface="Arial"/>
                <a:cs typeface="Arial"/>
                <a:sym typeface="Arial"/>
              </a:defRPr>
            </a:lvl6pPr>
            <a:lvl7pPr indent="-374650" lvl="6" marL="3200400" marR="0" rtl="0" algn="l">
              <a:spcBef>
                <a:spcPts val="460"/>
              </a:spcBef>
              <a:spcAft>
                <a:spcPts val="0"/>
              </a:spcAft>
              <a:buClr>
                <a:schemeClr val="dk1"/>
              </a:buClr>
              <a:buSzPts val="2300"/>
              <a:buFont typeface="Arial"/>
              <a:buChar char="•"/>
              <a:defRPr b="0" i="0" sz="2300" u="none" cap="none" strike="noStrike">
                <a:solidFill>
                  <a:schemeClr val="dk1"/>
                </a:solidFill>
                <a:latin typeface="Arial"/>
                <a:ea typeface="Arial"/>
                <a:cs typeface="Arial"/>
                <a:sym typeface="Arial"/>
              </a:defRPr>
            </a:lvl7pPr>
            <a:lvl8pPr indent="-374650" lvl="7" marL="3657600" marR="0" rtl="0" algn="l">
              <a:spcBef>
                <a:spcPts val="460"/>
              </a:spcBef>
              <a:spcAft>
                <a:spcPts val="0"/>
              </a:spcAft>
              <a:buClr>
                <a:schemeClr val="dk1"/>
              </a:buClr>
              <a:buSzPts val="2300"/>
              <a:buFont typeface="Arial"/>
              <a:buChar char="•"/>
              <a:defRPr b="0" i="0" sz="2300" u="none" cap="none" strike="noStrike">
                <a:solidFill>
                  <a:schemeClr val="dk1"/>
                </a:solidFill>
                <a:latin typeface="Arial"/>
                <a:ea typeface="Arial"/>
                <a:cs typeface="Arial"/>
                <a:sym typeface="Arial"/>
              </a:defRPr>
            </a:lvl8pPr>
            <a:lvl9pPr indent="-374650" lvl="8" marL="4114800" marR="0" rtl="0" algn="l">
              <a:spcBef>
                <a:spcPts val="460"/>
              </a:spcBef>
              <a:spcAft>
                <a:spcPts val="0"/>
              </a:spcAft>
              <a:buClr>
                <a:schemeClr val="dk1"/>
              </a:buClr>
              <a:buSzPts val="2300"/>
              <a:buFont typeface="Arial"/>
              <a:buChar char="•"/>
              <a:defRPr b="0" i="0" sz="2300" u="none" cap="none" strike="noStrike">
                <a:solidFill>
                  <a:schemeClr val="dk1"/>
                </a:solidFill>
                <a:latin typeface="Arial"/>
                <a:ea typeface="Arial"/>
                <a:cs typeface="Arial"/>
                <a:sym typeface="Arial"/>
              </a:defRPr>
            </a:lvl9pPr>
          </a:lstStyle>
          <a:p/>
        </p:txBody>
      </p:sp>
      <p:sp>
        <p:nvSpPr>
          <p:cNvPr id="22" name="Google Shape;22;p2"/>
          <p:cNvSpPr txBox="1"/>
          <p:nvPr>
            <p:ph idx="3" type="body"/>
          </p:nvPr>
        </p:nvSpPr>
        <p:spPr>
          <a:xfrm>
            <a:off x="328613" y="1905000"/>
            <a:ext cx="8801100" cy="785100"/>
          </a:xfrm>
          <a:prstGeom prst="rect">
            <a:avLst/>
          </a:prstGeom>
          <a:noFill/>
          <a:ln>
            <a:noFill/>
          </a:ln>
        </p:spPr>
        <p:txBody>
          <a:bodyPr anchorCtr="0" anchor="t" bIns="0" lIns="0" spcFirstLastPara="1" rIns="0" wrap="square" tIns="0">
            <a:noAutofit/>
          </a:bodyPr>
          <a:lstStyle>
            <a:lvl1pPr indent="-228600" lvl="0" marL="457200" marR="0" rtl="0" algn="l">
              <a:lnSpc>
                <a:spcPct val="111111"/>
              </a:lnSpc>
              <a:spcBef>
                <a:spcPts val="0"/>
              </a:spcBef>
              <a:spcAft>
                <a:spcPts val="0"/>
              </a:spcAft>
              <a:buClr>
                <a:schemeClr val="accent2"/>
              </a:buClr>
              <a:buSzPts val="2700"/>
              <a:buFont typeface="Noto Sans Symbols"/>
              <a:buNone/>
              <a:defRPr b="1" i="0" sz="2700" u="none" cap="none" strike="noStrike">
                <a:solidFill>
                  <a:schemeClr val="accent2"/>
                </a:solidFill>
                <a:latin typeface="Arial"/>
                <a:ea typeface="Arial"/>
                <a:cs typeface="Arial"/>
                <a:sym typeface="Arial"/>
              </a:defRPr>
            </a:lvl1pPr>
            <a:lvl2pPr indent="-374650" lvl="1" marL="914400" marR="0" rtl="0" algn="l">
              <a:spcBef>
                <a:spcPts val="460"/>
              </a:spcBef>
              <a:spcAft>
                <a:spcPts val="0"/>
              </a:spcAft>
              <a:buClr>
                <a:schemeClr val="dk1"/>
              </a:buClr>
              <a:buSzPts val="2300"/>
              <a:buFont typeface="Noto Sans Symbols"/>
              <a:buChar char="▪"/>
              <a:defRPr b="0" i="0" sz="23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Noto Sans Symbols"/>
              <a:buChar char="▪"/>
              <a:defRPr b="0" i="0" sz="2000" u="none" cap="none" strike="noStrike">
                <a:solidFill>
                  <a:schemeClr val="dk1"/>
                </a:solidFill>
                <a:latin typeface="Arial"/>
                <a:ea typeface="Arial"/>
                <a:cs typeface="Arial"/>
                <a:sym typeface="Arial"/>
              </a:defRPr>
            </a:lvl3pPr>
            <a:lvl4pPr indent="-336550" lvl="3" marL="1828800" marR="0" rtl="0" algn="l">
              <a:spcBef>
                <a:spcPts val="340"/>
              </a:spcBef>
              <a:spcAft>
                <a:spcPts val="0"/>
              </a:spcAft>
              <a:buClr>
                <a:schemeClr val="dk1"/>
              </a:buClr>
              <a:buSzPts val="1700"/>
              <a:buFont typeface="Noto Sans Symbols"/>
              <a:buChar char="▪"/>
              <a:defRPr b="0" i="0" sz="1700" u="none" cap="none" strike="noStrike">
                <a:solidFill>
                  <a:schemeClr val="dk1"/>
                </a:solidFill>
                <a:latin typeface="Arial"/>
                <a:ea typeface="Arial"/>
                <a:cs typeface="Arial"/>
                <a:sym typeface="Arial"/>
              </a:defRPr>
            </a:lvl4pPr>
            <a:lvl5pPr indent="-323850" lvl="4" marL="2286000" marR="0" rtl="0" algn="l">
              <a:spcBef>
                <a:spcPts val="300"/>
              </a:spcBef>
              <a:spcAft>
                <a:spcPts val="0"/>
              </a:spcAft>
              <a:buClr>
                <a:schemeClr val="dk1"/>
              </a:buClr>
              <a:buSzPts val="1500"/>
              <a:buFont typeface="Noto Sans Symbols"/>
              <a:buChar char="▪"/>
              <a:defRPr b="0" i="0" sz="1500" u="none" cap="none" strike="noStrike">
                <a:solidFill>
                  <a:schemeClr val="dk1"/>
                </a:solidFill>
                <a:latin typeface="Arial"/>
                <a:ea typeface="Arial"/>
                <a:cs typeface="Arial"/>
                <a:sym typeface="Arial"/>
              </a:defRPr>
            </a:lvl5pPr>
            <a:lvl6pPr indent="-374650" lvl="5" marL="2743200" marR="0" rtl="0" algn="l">
              <a:spcBef>
                <a:spcPts val="460"/>
              </a:spcBef>
              <a:spcAft>
                <a:spcPts val="0"/>
              </a:spcAft>
              <a:buClr>
                <a:schemeClr val="dk1"/>
              </a:buClr>
              <a:buSzPts val="2300"/>
              <a:buFont typeface="Arial"/>
              <a:buChar char="•"/>
              <a:defRPr b="0" i="0" sz="2300" u="none" cap="none" strike="noStrike">
                <a:solidFill>
                  <a:schemeClr val="dk1"/>
                </a:solidFill>
                <a:latin typeface="Arial"/>
                <a:ea typeface="Arial"/>
                <a:cs typeface="Arial"/>
                <a:sym typeface="Arial"/>
              </a:defRPr>
            </a:lvl6pPr>
            <a:lvl7pPr indent="-374650" lvl="6" marL="3200400" marR="0" rtl="0" algn="l">
              <a:spcBef>
                <a:spcPts val="460"/>
              </a:spcBef>
              <a:spcAft>
                <a:spcPts val="0"/>
              </a:spcAft>
              <a:buClr>
                <a:schemeClr val="dk1"/>
              </a:buClr>
              <a:buSzPts val="2300"/>
              <a:buFont typeface="Arial"/>
              <a:buChar char="•"/>
              <a:defRPr b="0" i="0" sz="2300" u="none" cap="none" strike="noStrike">
                <a:solidFill>
                  <a:schemeClr val="dk1"/>
                </a:solidFill>
                <a:latin typeface="Arial"/>
                <a:ea typeface="Arial"/>
                <a:cs typeface="Arial"/>
                <a:sym typeface="Arial"/>
              </a:defRPr>
            </a:lvl7pPr>
            <a:lvl8pPr indent="-374650" lvl="7" marL="3657600" marR="0" rtl="0" algn="l">
              <a:spcBef>
                <a:spcPts val="460"/>
              </a:spcBef>
              <a:spcAft>
                <a:spcPts val="0"/>
              </a:spcAft>
              <a:buClr>
                <a:schemeClr val="dk1"/>
              </a:buClr>
              <a:buSzPts val="2300"/>
              <a:buFont typeface="Arial"/>
              <a:buChar char="•"/>
              <a:defRPr b="0" i="0" sz="2300" u="none" cap="none" strike="noStrike">
                <a:solidFill>
                  <a:schemeClr val="dk1"/>
                </a:solidFill>
                <a:latin typeface="Arial"/>
                <a:ea typeface="Arial"/>
                <a:cs typeface="Arial"/>
                <a:sym typeface="Arial"/>
              </a:defRPr>
            </a:lvl8pPr>
            <a:lvl9pPr indent="-374650" lvl="8" marL="4114800" marR="0" rtl="0" algn="l">
              <a:spcBef>
                <a:spcPts val="460"/>
              </a:spcBef>
              <a:spcAft>
                <a:spcPts val="0"/>
              </a:spcAft>
              <a:buClr>
                <a:schemeClr val="dk1"/>
              </a:buClr>
              <a:buSzPts val="2300"/>
              <a:buFont typeface="Arial"/>
              <a:buChar char="•"/>
              <a:defRPr b="0" i="0" sz="2300" u="none" cap="none" strike="noStrike">
                <a:solidFill>
                  <a:schemeClr val="dk1"/>
                </a:solidFill>
                <a:latin typeface="Arial"/>
                <a:ea typeface="Arial"/>
                <a:cs typeface="Arial"/>
                <a:sym typeface="Arial"/>
              </a:defRPr>
            </a:lvl9pPr>
          </a:lstStyle>
          <a:p/>
        </p:txBody>
      </p:sp>
      <p:pic>
        <p:nvPicPr>
          <p:cNvPr id="23" name="Google Shape;23;p2"/>
          <p:cNvPicPr preferRelativeResize="0"/>
          <p:nvPr/>
        </p:nvPicPr>
        <p:blipFill rotWithShape="1">
          <a:blip r:embed="rId5">
            <a:alphaModFix/>
          </a:blip>
          <a:srcRect b="0" l="0" r="0" t="0"/>
          <a:stretch/>
        </p:blipFill>
        <p:spPr>
          <a:xfrm>
            <a:off x="199159" y="1351938"/>
            <a:ext cx="2082818" cy="427651"/>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range background slide">
  <p:cSld name="Orange background slide">
    <p:spTree>
      <p:nvGrpSpPr>
        <p:cNvPr id="55" name="Shape 55"/>
        <p:cNvGrpSpPr/>
        <p:nvPr/>
      </p:nvGrpSpPr>
      <p:grpSpPr>
        <a:xfrm>
          <a:off x="0" y="0"/>
          <a:ext cx="0" cy="0"/>
          <a:chOff x="0" y="0"/>
          <a:chExt cx="0" cy="0"/>
        </a:xfrm>
      </p:grpSpPr>
      <p:sp>
        <p:nvSpPr>
          <p:cNvPr id="56" name="Google Shape;56;p11"/>
          <p:cNvSpPr/>
          <p:nvPr/>
        </p:nvSpPr>
        <p:spPr>
          <a:xfrm>
            <a:off x="0" y="-50800"/>
            <a:ext cx="9144000" cy="4813200"/>
          </a:xfrm>
          <a:prstGeom prst="rect">
            <a:avLst/>
          </a:prstGeom>
          <a:solidFill>
            <a:srgbClr val="EE882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200">
              <a:solidFill>
                <a:schemeClr val="lt1"/>
              </a:solidFill>
              <a:latin typeface="Arial"/>
              <a:ea typeface="Arial"/>
              <a:cs typeface="Arial"/>
              <a:sym typeface="Arial"/>
            </a:endParaRPr>
          </a:p>
        </p:txBody>
      </p:sp>
      <p:sp>
        <p:nvSpPr>
          <p:cNvPr id="57" name="Google Shape;57;p11"/>
          <p:cNvSpPr txBox="1"/>
          <p:nvPr>
            <p:ph idx="1" type="body"/>
          </p:nvPr>
        </p:nvSpPr>
        <p:spPr>
          <a:xfrm>
            <a:off x="457200" y="1063231"/>
            <a:ext cx="8229600" cy="3575400"/>
          </a:xfrm>
          <a:prstGeom prst="rect">
            <a:avLst/>
          </a:prstGeom>
          <a:noFill/>
          <a:ln>
            <a:noFill/>
          </a:ln>
        </p:spPr>
        <p:txBody>
          <a:bodyPr anchorCtr="0" anchor="t" bIns="0" lIns="73150" spcFirstLastPara="1" rIns="0" wrap="square" tIns="0">
            <a:noAutofit/>
          </a:bodyPr>
          <a:lstStyle>
            <a:lvl1pPr indent="-228600" lvl="0" marL="457200" marR="0" rtl="0" algn="l">
              <a:spcBef>
                <a:spcPts val="0"/>
              </a:spcBef>
              <a:spcAft>
                <a:spcPts val="0"/>
              </a:spcAft>
              <a:buClr>
                <a:schemeClr val="dk1"/>
              </a:buClr>
              <a:buSzPts val="2800"/>
              <a:buFont typeface="Noto Sans Symbols"/>
              <a:buNone/>
              <a:defRPr b="0" i="0" sz="2800" u="none" cap="none" strike="noStrike">
                <a:solidFill>
                  <a:srgbClr val="FFFFFF"/>
                </a:solidFill>
                <a:latin typeface="Arial"/>
                <a:ea typeface="Arial"/>
                <a:cs typeface="Arial"/>
                <a:sym typeface="Arial"/>
              </a:defRPr>
            </a:lvl1pPr>
            <a:lvl2pPr indent="-368300" lvl="1" marL="914400" marR="0" rtl="0" algn="l">
              <a:spcBef>
                <a:spcPts val="440"/>
              </a:spcBef>
              <a:spcAft>
                <a:spcPts val="0"/>
              </a:spcAft>
              <a:buClr>
                <a:srgbClr val="FFFFFF"/>
              </a:buClr>
              <a:buSzPts val="2200"/>
              <a:buFont typeface="Noto Sans Symbols"/>
              <a:buChar char="▪"/>
              <a:defRPr b="0" i="0" sz="2200" u="none" cap="none" strike="noStrike">
                <a:solidFill>
                  <a:srgbClr val="FFFFFF"/>
                </a:solidFill>
                <a:latin typeface="Arial"/>
                <a:ea typeface="Arial"/>
                <a:cs typeface="Arial"/>
                <a:sym typeface="Arial"/>
              </a:defRPr>
            </a:lvl2pPr>
            <a:lvl3pPr indent="-228600" lvl="2" marL="1371600" marR="0" rtl="0" algn="l">
              <a:spcBef>
                <a:spcPts val="640"/>
              </a:spcBef>
              <a:spcAft>
                <a:spcPts val="0"/>
              </a:spcAft>
              <a:buClr>
                <a:schemeClr val="dk1"/>
              </a:buClr>
              <a:buSzPts val="3200"/>
              <a:buFont typeface="Noto Sans Symbols"/>
              <a:buNone/>
              <a:defRPr b="0" i="0" sz="3200" u="none" cap="none" strike="noStrike">
                <a:solidFill>
                  <a:srgbClr val="FFFFFF"/>
                </a:solidFill>
                <a:latin typeface="Arial"/>
                <a:ea typeface="Arial"/>
                <a:cs typeface="Arial"/>
                <a:sym typeface="Arial"/>
              </a:defRPr>
            </a:lvl3pPr>
            <a:lvl4pPr indent="-228600" lvl="3" marL="1828800" marR="0" rtl="0" algn="l">
              <a:spcBef>
                <a:spcPts val="640"/>
              </a:spcBef>
              <a:spcAft>
                <a:spcPts val="0"/>
              </a:spcAft>
              <a:buClr>
                <a:schemeClr val="dk1"/>
              </a:buClr>
              <a:buSzPts val="3200"/>
              <a:buFont typeface="Noto Sans Symbols"/>
              <a:buNone/>
              <a:defRPr b="0" i="0" sz="3200" u="none" cap="none" strike="noStrike">
                <a:solidFill>
                  <a:srgbClr val="FFFFFF"/>
                </a:solidFill>
                <a:latin typeface="Arial"/>
                <a:ea typeface="Arial"/>
                <a:cs typeface="Arial"/>
                <a:sym typeface="Arial"/>
              </a:defRPr>
            </a:lvl4pPr>
            <a:lvl5pPr indent="-228600" lvl="4" marL="2286000" marR="0" rtl="0" algn="l">
              <a:spcBef>
                <a:spcPts val="640"/>
              </a:spcBef>
              <a:spcAft>
                <a:spcPts val="0"/>
              </a:spcAft>
              <a:buClr>
                <a:schemeClr val="dk1"/>
              </a:buClr>
              <a:buSzPts val="3200"/>
              <a:buFont typeface="Noto Sans Symbols"/>
              <a:buNone/>
              <a:defRPr b="0" i="0" sz="3200" u="none" cap="none" strike="noStrike">
                <a:solidFill>
                  <a:srgbClr val="FFFFFF"/>
                </a:solidFill>
                <a:latin typeface="Arial"/>
                <a:ea typeface="Arial"/>
                <a:cs typeface="Arial"/>
                <a:sym typeface="Arial"/>
              </a:defRPr>
            </a:lvl5pPr>
            <a:lvl6pPr indent="-374650" lvl="5" marL="2743200" marR="0" rtl="0" algn="l">
              <a:spcBef>
                <a:spcPts val="460"/>
              </a:spcBef>
              <a:spcAft>
                <a:spcPts val="0"/>
              </a:spcAft>
              <a:buClr>
                <a:schemeClr val="dk1"/>
              </a:buClr>
              <a:buSzPts val="2300"/>
              <a:buFont typeface="Arial"/>
              <a:buChar char="•"/>
              <a:defRPr b="0" i="0" sz="2300" u="none" cap="none" strike="noStrike">
                <a:solidFill>
                  <a:schemeClr val="dk1"/>
                </a:solidFill>
                <a:latin typeface="Arial"/>
                <a:ea typeface="Arial"/>
                <a:cs typeface="Arial"/>
                <a:sym typeface="Arial"/>
              </a:defRPr>
            </a:lvl6pPr>
            <a:lvl7pPr indent="-374650" lvl="6" marL="3200400" marR="0" rtl="0" algn="l">
              <a:spcBef>
                <a:spcPts val="460"/>
              </a:spcBef>
              <a:spcAft>
                <a:spcPts val="0"/>
              </a:spcAft>
              <a:buClr>
                <a:schemeClr val="dk1"/>
              </a:buClr>
              <a:buSzPts val="2300"/>
              <a:buFont typeface="Arial"/>
              <a:buChar char="•"/>
              <a:defRPr b="0" i="0" sz="2300" u="none" cap="none" strike="noStrike">
                <a:solidFill>
                  <a:schemeClr val="dk1"/>
                </a:solidFill>
                <a:latin typeface="Arial"/>
                <a:ea typeface="Arial"/>
                <a:cs typeface="Arial"/>
                <a:sym typeface="Arial"/>
              </a:defRPr>
            </a:lvl7pPr>
            <a:lvl8pPr indent="-374650" lvl="7" marL="3657600" marR="0" rtl="0" algn="l">
              <a:spcBef>
                <a:spcPts val="460"/>
              </a:spcBef>
              <a:spcAft>
                <a:spcPts val="0"/>
              </a:spcAft>
              <a:buClr>
                <a:schemeClr val="dk1"/>
              </a:buClr>
              <a:buSzPts val="2300"/>
              <a:buFont typeface="Arial"/>
              <a:buChar char="•"/>
              <a:defRPr b="0" i="0" sz="2300" u="none" cap="none" strike="noStrike">
                <a:solidFill>
                  <a:schemeClr val="dk1"/>
                </a:solidFill>
                <a:latin typeface="Arial"/>
                <a:ea typeface="Arial"/>
                <a:cs typeface="Arial"/>
                <a:sym typeface="Arial"/>
              </a:defRPr>
            </a:lvl8pPr>
            <a:lvl9pPr indent="-374650" lvl="8" marL="4114800" marR="0" rtl="0" algn="l">
              <a:spcBef>
                <a:spcPts val="460"/>
              </a:spcBef>
              <a:spcAft>
                <a:spcPts val="0"/>
              </a:spcAft>
              <a:buClr>
                <a:schemeClr val="dk1"/>
              </a:buClr>
              <a:buSzPts val="2300"/>
              <a:buFont typeface="Arial"/>
              <a:buChar char="•"/>
              <a:defRPr b="0" i="0" sz="2300" u="none" cap="none" strike="noStrike">
                <a:solidFill>
                  <a:schemeClr val="dk1"/>
                </a:solidFill>
                <a:latin typeface="Arial"/>
                <a:ea typeface="Arial"/>
                <a:cs typeface="Arial"/>
                <a:sym typeface="Arial"/>
              </a:defRPr>
            </a:lvl9pPr>
          </a:lstStyle>
          <a:p/>
        </p:txBody>
      </p:sp>
      <p:sp>
        <p:nvSpPr>
          <p:cNvPr id="58" name="Google Shape;58;p11"/>
          <p:cNvSpPr txBox="1"/>
          <p:nvPr>
            <p:ph type="title"/>
          </p:nvPr>
        </p:nvSpPr>
        <p:spPr>
          <a:xfrm>
            <a:off x="457201" y="205979"/>
            <a:ext cx="8229600" cy="857400"/>
          </a:xfrm>
          <a:prstGeom prst="rect">
            <a:avLst/>
          </a:prstGeom>
          <a:noFill/>
          <a:ln>
            <a:noFill/>
          </a:ln>
        </p:spPr>
        <p:txBody>
          <a:bodyPr anchorCtr="0" anchor="t" bIns="0" lIns="0" spcFirstLastPara="1" rIns="0" wrap="square" tIns="0">
            <a:noAutofit/>
          </a:bodyPr>
          <a:lstStyle>
            <a:lvl1pPr lvl="0" marR="0" rtl="0" algn="l">
              <a:spcBef>
                <a:spcPts val="0"/>
              </a:spcBef>
              <a:spcAft>
                <a:spcPts val="0"/>
              </a:spcAft>
              <a:buClr>
                <a:srgbClr val="FFFFFF"/>
              </a:buClr>
              <a:buSzPts val="2800"/>
              <a:buFont typeface="Arial"/>
              <a:buNone/>
              <a:defRPr b="1" i="0" sz="2800" u="none" cap="none" strike="noStrike">
                <a:solidFill>
                  <a:srgbClr val="FFFFFF"/>
                </a:solidFill>
                <a:latin typeface="Arial"/>
                <a:ea typeface="Arial"/>
                <a:cs typeface="Arial"/>
                <a:sym typeface="Arial"/>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ue background slide">
  <p:cSld name="Blue background slide">
    <p:spTree>
      <p:nvGrpSpPr>
        <p:cNvPr id="59" name="Shape 59"/>
        <p:cNvGrpSpPr/>
        <p:nvPr/>
      </p:nvGrpSpPr>
      <p:grpSpPr>
        <a:xfrm>
          <a:off x="0" y="0"/>
          <a:ext cx="0" cy="0"/>
          <a:chOff x="0" y="0"/>
          <a:chExt cx="0" cy="0"/>
        </a:xfrm>
      </p:grpSpPr>
      <p:sp>
        <p:nvSpPr>
          <p:cNvPr id="60" name="Google Shape;60;p12"/>
          <p:cNvSpPr/>
          <p:nvPr/>
        </p:nvSpPr>
        <p:spPr>
          <a:xfrm>
            <a:off x="0" y="-50800"/>
            <a:ext cx="9144000" cy="4813200"/>
          </a:xfrm>
          <a:prstGeom prst="rect">
            <a:avLst/>
          </a:prstGeom>
          <a:solidFill>
            <a:srgbClr val="192E4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200">
              <a:solidFill>
                <a:schemeClr val="lt1"/>
              </a:solidFill>
              <a:latin typeface="Arial"/>
              <a:ea typeface="Arial"/>
              <a:cs typeface="Arial"/>
              <a:sym typeface="Arial"/>
            </a:endParaRPr>
          </a:p>
        </p:txBody>
      </p:sp>
      <p:sp>
        <p:nvSpPr>
          <p:cNvPr id="61" name="Google Shape;61;p12"/>
          <p:cNvSpPr txBox="1"/>
          <p:nvPr>
            <p:ph idx="1" type="body"/>
          </p:nvPr>
        </p:nvSpPr>
        <p:spPr>
          <a:xfrm>
            <a:off x="457200" y="1063231"/>
            <a:ext cx="8229600" cy="3575400"/>
          </a:xfrm>
          <a:prstGeom prst="rect">
            <a:avLst/>
          </a:prstGeom>
          <a:noFill/>
          <a:ln>
            <a:noFill/>
          </a:ln>
        </p:spPr>
        <p:txBody>
          <a:bodyPr anchorCtr="0" anchor="t" bIns="0" lIns="73150" spcFirstLastPara="1" rIns="0" wrap="square" tIns="0">
            <a:noAutofit/>
          </a:bodyPr>
          <a:lstStyle>
            <a:lvl1pPr indent="-228600" lvl="0" marL="457200" marR="0" rtl="0" algn="l">
              <a:spcBef>
                <a:spcPts val="0"/>
              </a:spcBef>
              <a:spcAft>
                <a:spcPts val="0"/>
              </a:spcAft>
              <a:buClr>
                <a:schemeClr val="dk1"/>
              </a:buClr>
              <a:buSzPts val="2800"/>
              <a:buFont typeface="Noto Sans Symbols"/>
              <a:buNone/>
              <a:defRPr b="0" i="0" sz="2800" u="none" cap="none" strike="noStrike">
                <a:solidFill>
                  <a:srgbClr val="FFFFFF"/>
                </a:solidFill>
                <a:latin typeface="Arial"/>
                <a:ea typeface="Arial"/>
                <a:cs typeface="Arial"/>
                <a:sym typeface="Arial"/>
              </a:defRPr>
            </a:lvl1pPr>
            <a:lvl2pPr indent="-368300" lvl="1" marL="914400" marR="0" rtl="0" algn="l">
              <a:spcBef>
                <a:spcPts val="440"/>
              </a:spcBef>
              <a:spcAft>
                <a:spcPts val="0"/>
              </a:spcAft>
              <a:buClr>
                <a:srgbClr val="FFFFFF"/>
              </a:buClr>
              <a:buSzPts val="2200"/>
              <a:buFont typeface="Noto Sans Symbols"/>
              <a:buChar char="▪"/>
              <a:defRPr b="0" i="0" sz="2200" u="none" cap="none" strike="noStrike">
                <a:solidFill>
                  <a:srgbClr val="FFFFFF"/>
                </a:solidFill>
                <a:latin typeface="Arial"/>
                <a:ea typeface="Arial"/>
                <a:cs typeface="Arial"/>
                <a:sym typeface="Arial"/>
              </a:defRPr>
            </a:lvl2pPr>
            <a:lvl3pPr indent="-228600" lvl="2" marL="1371600" marR="0" rtl="0" algn="l">
              <a:spcBef>
                <a:spcPts val="640"/>
              </a:spcBef>
              <a:spcAft>
                <a:spcPts val="0"/>
              </a:spcAft>
              <a:buClr>
                <a:schemeClr val="dk1"/>
              </a:buClr>
              <a:buSzPts val="3200"/>
              <a:buFont typeface="Noto Sans Symbols"/>
              <a:buNone/>
              <a:defRPr b="0" i="0" sz="3200" u="none" cap="none" strike="noStrike">
                <a:solidFill>
                  <a:srgbClr val="FFFFFF"/>
                </a:solidFill>
                <a:latin typeface="Arial"/>
                <a:ea typeface="Arial"/>
                <a:cs typeface="Arial"/>
                <a:sym typeface="Arial"/>
              </a:defRPr>
            </a:lvl3pPr>
            <a:lvl4pPr indent="-228600" lvl="3" marL="1828800" marR="0" rtl="0" algn="l">
              <a:spcBef>
                <a:spcPts val="640"/>
              </a:spcBef>
              <a:spcAft>
                <a:spcPts val="0"/>
              </a:spcAft>
              <a:buClr>
                <a:schemeClr val="dk1"/>
              </a:buClr>
              <a:buSzPts val="3200"/>
              <a:buFont typeface="Noto Sans Symbols"/>
              <a:buNone/>
              <a:defRPr b="0" i="0" sz="3200" u="none" cap="none" strike="noStrike">
                <a:solidFill>
                  <a:srgbClr val="FFFFFF"/>
                </a:solidFill>
                <a:latin typeface="Arial"/>
                <a:ea typeface="Arial"/>
                <a:cs typeface="Arial"/>
                <a:sym typeface="Arial"/>
              </a:defRPr>
            </a:lvl4pPr>
            <a:lvl5pPr indent="-228600" lvl="4" marL="2286000" marR="0" rtl="0" algn="l">
              <a:spcBef>
                <a:spcPts val="640"/>
              </a:spcBef>
              <a:spcAft>
                <a:spcPts val="0"/>
              </a:spcAft>
              <a:buClr>
                <a:schemeClr val="dk1"/>
              </a:buClr>
              <a:buSzPts val="3200"/>
              <a:buFont typeface="Noto Sans Symbols"/>
              <a:buNone/>
              <a:defRPr b="0" i="0" sz="3200" u="none" cap="none" strike="noStrike">
                <a:solidFill>
                  <a:srgbClr val="FFFFFF"/>
                </a:solidFill>
                <a:latin typeface="Arial"/>
                <a:ea typeface="Arial"/>
                <a:cs typeface="Arial"/>
                <a:sym typeface="Arial"/>
              </a:defRPr>
            </a:lvl5pPr>
            <a:lvl6pPr indent="-374650" lvl="5" marL="2743200" marR="0" rtl="0" algn="l">
              <a:spcBef>
                <a:spcPts val="460"/>
              </a:spcBef>
              <a:spcAft>
                <a:spcPts val="0"/>
              </a:spcAft>
              <a:buClr>
                <a:schemeClr val="dk1"/>
              </a:buClr>
              <a:buSzPts val="2300"/>
              <a:buFont typeface="Arial"/>
              <a:buChar char="•"/>
              <a:defRPr b="0" i="0" sz="2300" u="none" cap="none" strike="noStrike">
                <a:solidFill>
                  <a:schemeClr val="dk1"/>
                </a:solidFill>
                <a:latin typeface="Arial"/>
                <a:ea typeface="Arial"/>
                <a:cs typeface="Arial"/>
                <a:sym typeface="Arial"/>
              </a:defRPr>
            </a:lvl6pPr>
            <a:lvl7pPr indent="-374650" lvl="6" marL="3200400" marR="0" rtl="0" algn="l">
              <a:spcBef>
                <a:spcPts val="460"/>
              </a:spcBef>
              <a:spcAft>
                <a:spcPts val="0"/>
              </a:spcAft>
              <a:buClr>
                <a:schemeClr val="dk1"/>
              </a:buClr>
              <a:buSzPts val="2300"/>
              <a:buFont typeface="Arial"/>
              <a:buChar char="•"/>
              <a:defRPr b="0" i="0" sz="2300" u="none" cap="none" strike="noStrike">
                <a:solidFill>
                  <a:schemeClr val="dk1"/>
                </a:solidFill>
                <a:latin typeface="Arial"/>
                <a:ea typeface="Arial"/>
                <a:cs typeface="Arial"/>
                <a:sym typeface="Arial"/>
              </a:defRPr>
            </a:lvl7pPr>
            <a:lvl8pPr indent="-374650" lvl="7" marL="3657600" marR="0" rtl="0" algn="l">
              <a:spcBef>
                <a:spcPts val="460"/>
              </a:spcBef>
              <a:spcAft>
                <a:spcPts val="0"/>
              </a:spcAft>
              <a:buClr>
                <a:schemeClr val="dk1"/>
              </a:buClr>
              <a:buSzPts val="2300"/>
              <a:buFont typeface="Arial"/>
              <a:buChar char="•"/>
              <a:defRPr b="0" i="0" sz="2300" u="none" cap="none" strike="noStrike">
                <a:solidFill>
                  <a:schemeClr val="dk1"/>
                </a:solidFill>
                <a:latin typeface="Arial"/>
                <a:ea typeface="Arial"/>
                <a:cs typeface="Arial"/>
                <a:sym typeface="Arial"/>
              </a:defRPr>
            </a:lvl8pPr>
            <a:lvl9pPr indent="-374650" lvl="8" marL="4114800" marR="0" rtl="0" algn="l">
              <a:spcBef>
                <a:spcPts val="460"/>
              </a:spcBef>
              <a:spcAft>
                <a:spcPts val="0"/>
              </a:spcAft>
              <a:buClr>
                <a:schemeClr val="dk1"/>
              </a:buClr>
              <a:buSzPts val="2300"/>
              <a:buFont typeface="Arial"/>
              <a:buChar char="•"/>
              <a:defRPr b="0" i="0" sz="2300" u="none" cap="none" strike="noStrike">
                <a:solidFill>
                  <a:schemeClr val="dk1"/>
                </a:solidFill>
                <a:latin typeface="Arial"/>
                <a:ea typeface="Arial"/>
                <a:cs typeface="Arial"/>
                <a:sym typeface="Arial"/>
              </a:defRPr>
            </a:lvl9pPr>
          </a:lstStyle>
          <a:p/>
        </p:txBody>
      </p:sp>
      <p:sp>
        <p:nvSpPr>
          <p:cNvPr id="62" name="Google Shape;62;p12"/>
          <p:cNvSpPr txBox="1"/>
          <p:nvPr>
            <p:ph type="title"/>
          </p:nvPr>
        </p:nvSpPr>
        <p:spPr>
          <a:xfrm>
            <a:off x="457201" y="205979"/>
            <a:ext cx="8229600" cy="857400"/>
          </a:xfrm>
          <a:prstGeom prst="rect">
            <a:avLst/>
          </a:prstGeom>
          <a:noFill/>
          <a:ln>
            <a:noFill/>
          </a:ln>
        </p:spPr>
        <p:txBody>
          <a:bodyPr anchorCtr="0" anchor="t" bIns="0" lIns="0" spcFirstLastPara="1" rIns="0" wrap="square" tIns="0">
            <a:noAutofit/>
          </a:bodyPr>
          <a:lstStyle>
            <a:lvl1pPr lvl="0" marR="0" rtl="0" algn="l">
              <a:spcBef>
                <a:spcPts val="0"/>
              </a:spcBef>
              <a:spcAft>
                <a:spcPts val="0"/>
              </a:spcAft>
              <a:buClr>
                <a:srgbClr val="FFFFFF"/>
              </a:buClr>
              <a:buSzPts val="2800"/>
              <a:buFont typeface="Arial"/>
              <a:buNone/>
              <a:defRPr b="1" i="0" sz="2800" u="none" cap="none" strike="noStrike">
                <a:solidFill>
                  <a:srgbClr val="FFFFFF"/>
                </a:solidFill>
                <a:latin typeface="Arial"/>
                <a:ea typeface="Arial"/>
                <a:cs typeface="Arial"/>
                <a:sym typeface="Arial"/>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Image Full Screen with Credit Line">
  <p:cSld name="1_Image Full Screen with Credit Line">
    <p:spTree>
      <p:nvGrpSpPr>
        <p:cNvPr id="63" name="Shape 63"/>
        <p:cNvGrpSpPr/>
        <p:nvPr/>
      </p:nvGrpSpPr>
      <p:grpSpPr>
        <a:xfrm>
          <a:off x="0" y="0"/>
          <a:ext cx="0" cy="0"/>
          <a:chOff x="0" y="0"/>
          <a:chExt cx="0" cy="0"/>
        </a:xfrm>
      </p:grpSpPr>
      <p:sp>
        <p:nvSpPr>
          <p:cNvPr id="64" name="Google Shape;64;p13"/>
          <p:cNvSpPr txBox="1"/>
          <p:nvPr>
            <p:ph idx="1" type="body"/>
          </p:nvPr>
        </p:nvSpPr>
        <p:spPr>
          <a:xfrm>
            <a:off x="150241" y="4353913"/>
            <a:ext cx="8779200" cy="261300"/>
          </a:xfrm>
          <a:prstGeom prst="rect">
            <a:avLst/>
          </a:prstGeom>
          <a:noFill/>
          <a:ln>
            <a:noFill/>
          </a:ln>
        </p:spPr>
        <p:txBody>
          <a:bodyPr anchorCtr="0" anchor="b" bIns="0" lIns="0" spcFirstLastPara="1" rIns="0" wrap="square" tIns="0">
            <a:noAutofit/>
          </a:bodyPr>
          <a:lstStyle>
            <a:lvl1pPr indent="-228600" lvl="0" marL="457200" marR="0" rtl="0" algn="l">
              <a:spcBef>
                <a:spcPts val="0"/>
              </a:spcBef>
              <a:spcAft>
                <a:spcPts val="0"/>
              </a:spcAft>
              <a:buClr>
                <a:srgbClr val="7F7F7F"/>
              </a:buClr>
              <a:buSzPts val="800"/>
              <a:buFont typeface="Noto Sans Symbols"/>
              <a:buNone/>
              <a:defRPr b="0" i="0" sz="800" u="none" cap="none" strike="noStrike">
                <a:solidFill>
                  <a:srgbClr val="7F7F7F"/>
                </a:solidFill>
                <a:latin typeface="Arial"/>
                <a:ea typeface="Arial"/>
                <a:cs typeface="Arial"/>
                <a:sym typeface="Arial"/>
              </a:defRPr>
            </a:lvl1pPr>
            <a:lvl2pPr indent="-374650" lvl="1" marL="914400" marR="0" rtl="0" algn="l">
              <a:spcBef>
                <a:spcPts val="460"/>
              </a:spcBef>
              <a:spcAft>
                <a:spcPts val="0"/>
              </a:spcAft>
              <a:buClr>
                <a:schemeClr val="dk1"/>
              </a:buClr>
              <a:buSzPts val="2300"/>
              <a:buFont typeface="Noto Sans Symbols"/>
              <a:buChar char="▪"/>
              <a:defRPr b="0" i="0" sz="23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Noto Sans Symbols"/>
              <a:buChar char="▪"/>
              <a:defRPr b="0" i="0" sz="2000" u="none" cap="none" strike="noStrike">
                <a:solidFill>
                  <a:schemeClr val="dk1"/>
                </a:solidFill>
                <a:latin typeface="Arial"/>
                <a:ea typeface="Arial"/>
                <a:cs typeface="Arial"/>
                <a:sym typeface="Arial"/>
              </a:defRPr>
            </a:lvl3pPr>
            <a:lvl4pPr indent="-336550" lvl="3" marL="1828800" marR="0" rtl="0" algn="l">
              <a:spcBef>
                <a:spcPts val="340"/>
              </a:spcBef>
              <a:spcAft>
                <a:spcPts val="0"/>
              </a:spcAft>
              <a:buClr>
                <a:schemeClr val="dk1"/>
              </a:buClr>
              <a:buSzPts val="1700"/>
              <a:buFont typeface="Noto Sans Symbols"/>
              <a:buChar char="▪"/>
              <a:defRPr b="0" i="0" sz="1700" u="none" cap="none" strike="noStrike">
                <a:solidFill>
                  <a:schemeClr val="dk1"/>
                </a:solidFill>
                <a:latin typeface="Arial"/>
                <a:ea typeface="Arial"/>
                <a:cs typeface="Arial"/>
                <a:sym typeface="Arial"/>
              </a:defRPr>
            </a:lvl4pPr>
            <a:lvl5pPr indent="-323850" lvl="4" marL="2286000" marR="0" rtl="0" algn="l">
              <a:spcBef>
                <a:spcPts val="300"/>
              </a:spcBef>
              <a:spcAft>
                <a:spcPts val="0"/>
              </a:spcAft>
              <a:buClr>
                <a:schemeClr val="dk1"/>
              </a:buClr>
              <a:buSzPts val="1500"/>
              <a:buFont typeface="Noto Sans Symbols"/>
              <a:buChar char="▪"/>
              <a:defRPr b="0" i="0" sz="1500" u="none" cap="none" strike="noStrike">
                <a:solidFill>
                  <a:schemeClr val="dk1"/>
                </a:solidFill>
                <a:latin typeface="Arial"/>
                <a:ea typeface="Arial"/>
                <a:cs typeface="Arial"/>
                <a:sym typeface="Arial"/>
              </a:defRPr>
            </a:lvl5pPr>
            <a:lvl6pPr indent="-374650" lvl="5" marL="2743200" marR="0" rtl="0" algn="l">
              <a:spcBef>
                <a:spcPts val="460"/>
              </a:spcBef>
              <a:spcAft>
                <a:spcPts val="0"/>
              </a:spcAft>
              <a:buClr>
                <a:schemeClr val="dk1"/>
              </a:buClr>
              <a:buSzPts val="2300"/>
              <a:buFont typeface="Arial"/>
              <a:buChar char="•"/>
              <a:defRPr b="0" i="0" sz="2300" u="none" cap="none" strike="noStrike">
                <a:solidFill>
                  <a:schemeClr val="dk1"/>
                </a:solidFill>
                <a:latin typeface="Arial"/>
                <a:ea typeface="Arial"/>
                <a:cs typeface="Arial"/>
                <a:sym typeface="Arial"/>
              </a:defRPr>
            </a:lvl6pPr>
            <a:lvl7pPr indent="-374650" lvl="6" marL="3200400" marR="0" rtl="0" algn="l">
              <a:spcBef>
                <a:spcPts val="460"/>
              </a:spcBef>
              <a:spcAft>
                <a:spcPts val="0"/>
              </a:spcAft>
              <a:buClr>
                <a:schemeClr val="dk1"/>
              </a:buClr>
              <a:buSzPts val="2300"/>
              <a:buFont typeface="Arial"/>
              <a:buChar char="•"/>
              <a:defRPr b="0" i="0" sz="2300" u="none" cap="none" strike="noStrike">
                <a:solidFill>
                  <a:schemeClr val="dk1"/>
                </a:solidFill>
                <a:latin typeface="Arial"/>
                <a:ea typeface="Arial"/>
                <a:cs typeface="Arial"/>
                <a:sym typeface="Arial"/>
              </a:defRPr>
            </a:lvl7pPr>
            <a:lvl8pPr indent="-374650" lvl="7" marL="3657600" marR="0" rtl="0" algn="l">
              <a:spcBef>
                <a:spcPts val="460"/>
              </a:spcBef>
              <a:spcAft>
                <a:spcPts val="0"/>
              </a:spcAft>
              <a:buClr>
                <a:schemeClr val="dk1"/>
              </a:buClr>
              <a:buSzPts val="2300"/>
              <a:buFont typeface="Arial"/>
              <a:buChar char="•"/>
              <a:defRPr b="0" i="0" sz="2300" u="none" cap="none" strike="noStrike">
                <a:solidFill>
                  <a:schemeClr val="dk1"/>
                </a:solidFill>
                <a:latin typeface="Arial"/>
                <a:ea typeface="Arial"/>
                <a:cs typeface="Arial"/>
                <a:sym typeface="Arial"/>
              </a:defRPr>
            </a:lvl8pPr>
            <a:lvl9pPr indent="-374650" lvl="8" marL="4114800" marR="0" rtl="0" algn="l">
              <a:spcBef>
                <a:spcPts val="460"/>
              </a:spcBef>
              <a:spcAft>
                <a:spcPts val="0"/>
              </a:spcAft>
              <a:buClr>
                <a:schemeClr val="dk1"/>
              </a:buClr>
              <a:buSzPts val="2300"/>
              <a:buFont typeface="Arial"/>
              <a:buChar char="•"/>
              <a:defRPr b="0" i="0" sz="2300" u="none" cap="none" strike="noStrike">
                <a:solidFill>
                  <a:schemeClr val="dk1"/>
                </a:solidFill>
                <a:latin typeface="Arial"/>
                <a:ea typeface="Arial"/>
                <a:cs typeface="Arial"/>
                <a:sym typeface="Arial"/>
              </a:defRPr>
            </a:lvl9pPr>
          </a:lstStyle>
          <a:p/>
        </p:txBody>
      </p:sp>
      <p:sp>
        <p:nvSpPr>
          <p:cNvPr id="65" name="Google Shape;65;p13"/>
          <p:cNvSpPr txBox="1"/>
          <p:nvPr/>
        </p:nvSpPr>
        <p:spPr>
          <a:xfrm>
            <a:off x="3970563" y="466344"/>
            <a:ext cx="1138500" cy="430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200">
                <a:solidFill>
                  <a:schemeClr val="dk1"/>
                </a:solidFill>
                <a:latin typeface="Arial"/>
                <a:ea typeface="Arial"/>
                <a:cs typeface="Arial"/>
                <a:sym typeface="Arial"/>
              </a:rPr>
              <a:t>Picture</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Section_break" showMasterSp="0">
  <p:cSld name="3_Section_break">
    <p:spTree>
      <p:nvGrpSpPr>
        <p:cNvPr id="24" name="Shape 24"/>
        <p:cNvGrpSpPr/>
        <p:nvPr/>
      </p:nvGrpSpPr>
      <p:grpSpPr>
        <a:xfrm>
          <a:off x="0" y="0"/>
          <a:ext cx="0" cy="0"/>
          <a:chOff x="0" y="0"/>
          <a:chExt cx="0" cy="0"/>
        </a:xfrm>
      </p:grpSpPr>
      <p:pic>
        <p:nvPicPr>
          <p:cNvPr id="25" name="Google Shape;25;p3"/>
          <p:cNvPicPr preferRelativeResize="0"/>
          <p:nvPr/>
        </p:nvPicPr>
        <p:blipFill rotWithShape="1">
          <a:blip r:embed="rId2">
            <a:alphaModFix/>
          </a:blip>
          <a:srcRect b="1889" l="17462" r="19565" t="27850"/>
          <a:stretch/>
        </p:blipFill>
        <p:spPr>
          <a:xfrm>
            <a:off x="-1" y="1"/>
            <a:ext cx="9144001" cy="5151966"/>
          </a:xfrm>
          <a:prstGeom prst="rect">
            <a:avLst/>
          </a:prstGeom>
          <a:noFill/>
          <a:ln>
            <a:noFill/>
          </a:ln>
        </p:spPr>
      </p:pic>
      <p:sp>
        <p:nvSpPr>
          <p:cNvPr id="26" name="Google Shape;26;p3"/>
          <p:cNvSpPr/>
          <p:nvPr/>
        </p:nvSpPr>
        <p:spPr>
          <a:xfrm>
            <a:off x="-12719" y="1514475"/>
            <a:ext cx="9156600" cy="2324100"/>
          </a:xfrm>
          <a:prstGeom prst="rect">
            <a:avLst/>
          </a:prstGeom>
          <a:solidFill>
            <a:schemeClr val="accent2">
              <a:alpha val="80000"/>
            </a:schemeClr>
          </a:solidFill>
          <a:ln>
            <a:noFill/>
          </a:ln>
        </p:spPr>
        <p:txBody>
          <a:bodyPr anchorCtr="0" anchor="ctr" bIns="28775" lIns="57575" spcFirstLastPara="1" rIns="57575" wrap="square" tIns="28775">
            <a:noAutofit/>
          </a:bodyPr>
          <a:lstStyle/>
          <a:p>
            <a:pPr indent="0" lvl="0" marL="0" marR="0" rtl="0" algn="ctr">
              <a:spcBef>
                <a:spcPts val="0"/>
              </a:spcBef>
              <a:spcAft>
                <a:spcPts val="0"/>
              </a:spcAft>
              <a:buNone/>
            </a:pPr>
            <a:r>
              <a:t/>
            </a:r>
            <a:endParaRPr b="0" i="0" sz="2200" u="none" cap="none" strike="noStrike">
              <a:solidFill>
                <a:schemeClr val="lt1"/>
              </a:solidFill>
              <a:latin typeface="Arial"/>
              <a:ea typeface="Arial"/>
              <a:cs typeface="Arial"/>
              <a:sym typeface="Arial"/>
            </a:endParaRPr>
          </a:p>
        </p:txBody>
      </p:sp>
      <p:sp>
        <p:nvSpPr>
          <p:cNvPr id="27" name="Google Shape;27;p3"/>
          <p:cNvSpPr txBox="1"/>
          <p:nvPr/>
        </p:nvSpPr>
        <p:spPr>
          <a:xfrm>
            <a:off x="3792592" y="4912175"/>
            <a:ext cx="1558800" cy="138600"/>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b="0" i="0" lang="en-US" sz="900" u="none" cap="none" strike="noStrike">
                <a:solidFill>
                  <a:srgbClr val="595959"/>
                </a:solidFill>
                <a:latin typeface="Arial"/>
                <a:ea typeface="Arial"/>
                <a:cs typeface="Arial"/>
                <a:sym typeface="Arial"/>
              </a:rPr>
              <a:t>© 2016 Autodesk</a:t>
            </a:r>
            <a:endParaRPr/>
          </a:p>
        </p:txBody>
      </p:sp>
      <p:pic>
        <p:nvPicPr>
          <p:cNvPr descr="autodesk-logo-rgb-color-logo-black-text-large.png" id="28" name="Google Shape;28;p3"/>
          <p:cNvPicPr preferRelativeResize="0"/>
          <p:nvPr/>
        </p:nvPicPr>
        <p:blipFill rotWithShape="1">
          <a:blip r:embed="rId3">
            <a:alphaModFix/>
          </a:blip>
          <a:srcRect b="0" l="0" r="0" t="0"/>
          <a:stretch/>
        </p:blipFill>
        <p:spPr>
          <a:xfrm>
            <a:off x="8007363" y="4875101"/>
            <a:ext cx="1050386" cy="176093"/>
          </a:xfrm>
          <a:prstGeom prst="rect">
            <a:avLst/>
          </a:prstGeom>
          <a:noFill/>
          <a:ln>
            <a:noFill/>
          </a:ln>
        </p:spPr>
      </p:pic>
      <p:sp>
        <p:nvSpPr>
          <p:cNvPr id="29" name="Google Shape;29;p3"/>
          <p:cNvSpPr txBox="1"/>
          <p:nvPr>
            <p:ph idx="1" type="body"/>
          </p:nvPr>
        </p:nvSpPr>
        <p:spPr>
          <a:xfrm>
            <a:off x="315913" y="1905000"/>
            <a:ext cx="8572500" cy="785100"/>
          </a:xfrm>
          <a:prstGeom prst="rect">
            <a:avLst/>
          </a:prstGeom>
          <a:noFill/>
          <a:ln>
            <a:noFill/>
          </a:ln>
        </p:spPr>
        <p:txBody>
          <a:bodyPr anchorCtr="0" anchor="t" bIns="0" lIns="0" spcFirstLastPara="1" rIns="0" wrap="square" tIns="0">
            <a:noAutofit/>
          </a:bodyPr>
          <a:lstStyle>
            <a:lvl1pPr indent="-228600" lvl="0" marL="457200" marR="0" rtl="0" algn="l">
              <a:lnSpc>
                <a:spcPct val="111111"/>
              </a:lnSpc>
              <a:spcBef>
                <a:spcPts val="0"/>
              </a:spcBef>
              <a:spcAft>
                <a:spcPts val="0"/>
              </a:spcAft>
              <a:buClr>
                <a:schemeClr val="lt2"/>
              </a:buClr>
              <a:buSzPts val="2700"/>
              <a:buFont typeface="Noto Sans Symbols"/>
              <a:buNone/>
              <a:defRPr b="1" i="0" sz="2700" u="none" cap="none" strike="noStrike">
                <a:solidFill>
                  <a:schemeClr val="lt2"/>
                </a:solidFill>
                <a:latin typeface="Arial"/>
                <a:ea typeface="Arial"/>
                <a:cs typeface="Arial"/>
                <a:sym typeface="Arial"/>
              </a:defRPr>
            </a:lvl1pPr>
            <a:lvl2pPr indent="-374650" lvl="1" marL="914400" marR="0" rtl="0" algn="l">
              <a:spcBef>
                <a:spcPts val="460"/>
              </a:spcBef>
              <a:spcAft>
                <a:spcPts val="0"/>
              </a:spcAft>
              <a:buClr>
                <a:schemeClr val="dk1"/>
              </a:buClr>
              <a:buSzPts val="2300"/>
              <a:buFont typeface="Noto Sans Symbols"/>
              <a:buChar char="▪"/>
              <a:defRPr b="0" i="0" sz="23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Noto Sans Symbols"/>
              <a:buChar char="▪"/>
              <a:defRPr b="0" i="0" sz="2000" u="none" cap="none" strike="noStrike">
                <a:solidFill>
                  <a:schemeClr val="dk1"/>
                </a:solidFill>
                <a:latin typeface="Arial"/>
                <a:ea typeface="Arial"/>
                <a:cs typeface="Arial"/>
                <a:sym typeface="Arial"/>
              </a:defRPr>
            </a:lvl3pPr>
            <a:lvl4pPr indent="-336550" lvl="3" marL="1828800" marR="0" rtl="0" algn="l">
              <a:spcBef>
                <a:spcPts val="340"/>
              </a:spcBef>
              <a:spcAft>
                <a:spcPts val="0"/>
              </a:spcAft>
              <a:buClr>
                <a:schemeClr val="dk1"/>
              </a:buClr>
              <a:buSzPts val="1700"/>
              <a:buFont typeface="Noto Sans Symbols"/>
              <a:buChar char="▪"/>
              <a:defRPr b="0" i="0" sz="1700" u="none" cap="none" strike="noStrike">
                <a:solidFill>
                  <a:schemeClr val="dk1"/>
                </a:solidFill>
                <a:latin typeface="Arial"/>
                <a:ea typeface="Arial"/>
                <a:cs typeface="Arial"/>
                <a:sym typeface="Arial"/>
              </a:defRPr>
            </a:lvl4pPr>
            <a:lvl5pPr indent="-323850" lvl="4" marL="2286000" marR="0" rtl="0" algn="l">
              <a:spcBef>
                <a:spcPts val="300"/>
              </a:spcBef>
              <a:spcAft>
                <a:spcPts val="0"/>
              </a:spcAft>
              <a:buClr>
                <a:schemeClr val="dk1"/>
              </a:buClr>
              <a:buSzPts val="1500"/>
              <a:buFont typeface="Noto Sans Symbols"/>
              <a:buChar char="▪"/>
              <a:defRPr b="0" i="0" sz="1500" u="none" cap="none" strike="noStrike">
                <a:solidFill>
                  <a:schemeClr val="dk1"/>
                </a:solidFill>
                <a:latin typeface="Arial"/>
                <a:ea typeface="Arial"/>
                <a:cs typeface="Arial"/>
                <a:sym typeface="Arial"/>
              </a:defRPr>
            </a:lvl5pPr>
            <a:lvl6pPr indent="-374650" lvl="5" marL="2743200" marR="0" rtl="0" algn="l">
              <a:spcBef>
                <a:spcPts val="460"/>
              </a:spcBef>
              <a:spcAft>
                <a:spcPts val="0"/>
              </a:spcAft>
              <a:buClr>
                <a:schemeClr val="dk1"/>
              </a:buClr>
              <a:buSzPts val="2300"/>
              <a:buFont typeface="Arial"/>
              <a:buChar char="•"/>
              <a:defRPr b="0" i="0" sz="2300" u="none" cap="none" strike="noStrike">
                <a:solidFill>
                  <a:schemeClr val="dk1"/>
                </a:solidFill>
                <a:latin typeface="Arial"/>
                <a:ea typeface="Arial"/>
                <a:cs typeface="Arial"/>
                <a:sym typeface="Arial"/>
              </a:defRPr>
            </a:lvl6pPr>
            <a:lvl7pPr indent="-374650" lvl="6" marL="3200400" marR="0" rtl="0" algn="l">
              <a:spcBef>
                <a:spcPts val="460"/>
              </a:spcBef>
              <a:spcAft>
                <a:spcPts val="0"/>
              </a:spcAft>
              <a:buClr>
                <a:schemeClr val="dk1"/>
              </a:buClr>
              <a:buSzPts val="2300"/>
              <a:buFont typeface="Arial"/>
              <a:buChar char="•"/>
              <a:defRPr b="0" i="0" sz="2300" u="none" cap="none" strike="noStrike">
                <a:solidFill>
                  <a:schemeClr val="dk1"/>
                </a:solidFill>
                <a:latin typeface="Arial"/>
                <a:ea typeface="Arial"/>
                <a:cs typeface="Arial"/>
                <a:sym typeface="Arial"/>
              </a:defRPr>
            </a:lvl7pPr>
            <a:lvl8pPr indent="-374650" lvl="7" marL="3657600" marR="0" rtl="0" algn="l">
              <a:spcBef>
                <a:spcPts val="460"/>
              </a:spcBef>
              <a:spcAft>
                <a:spcPts val="0"/>
              </a:spcAft>
              <a:buClr>
                <a:schemeClr val="dk1"/>
              </a:buClr>
              <a:buSzPts val="2300"/>
              <a:buFont typeface="Arial"/>
              <a:buChar char="•"/>
              <a:defRPr b="0" i="0" sz="2300" u="none" cap="none" strike="noStrike">
                <a:solidFill>
                  <a:schemeClr val="dk1"/>
                </a:solidFill>
                <a:latin typeface="Arial"/>
                <a:ea typeface="Arial"/>
                <a:cs typeface="Arial"/>
                <a:sym typeface="Arial"/>
              </a:defRPr>
            </a:lvl8pPr>
            <a:lvl9pPr indent="-374650" lvl="8" marL="4114800" marR="0" rtl="0" algn="l">
              <a:spcBef>
                <a:spcPts val="460"/>
              </a:spcBef>
              <a:spcAft>
                <a:spcPts val="0"/>
              </a:spcAft>
              <a:buClr>
                <a:schemeClr val="dk1"/>
              </a:buClr>
              <a:buSzPts val="2300"/>
              <a:buFont typeface="Arial"/>
              <a:buChar char="•"/>
              <a:defRPr b="0" i="0" sz="2300" u="none" cap="none" strike="noStrike">
                <a:solidFill>
                  <a:schemeClr val="dk1"/>
                </a:solidFill>
                <a:latin typeface="Arial"/>
                <a:ea typeface="Arial"/>
                <a:cs typeface="Arial"/>
                <a:sym typeface="Arial"/>
              </a:defRPr>
            </a:lvl9pPr>
          </a:lstStyle>
          <a:p/>
        </p:txBody>
      </p:sp>
      <p:pic>
        <p:nvPicPr>
          <p:cNvPr id="30" name="Google Shape;30;p3"/>
          <p:cNvPicPr preferRelativeResize="0"/>
          <p:nvPr/>
        </p:nvPicPr>
        <p:blipFill rotWithShape="1">
          <a:blip r:embed="rId4">
            <a:alphaModFix/>
          </a:blip>
          <a:srcRect b="-1430" l="0" r="1941" t="0"/>
          <a:stretch/>
        </p:blipFill>
        <p:spPr>
          <a:xfrm>
            <a:off x="6338454" y="1523822"/>
            <a:ext cx="2805546" cy="2314754"/>
          </a:xfrm>
          <a:prstGeom prst="rect">
            <a:avLst/>
          </a:prstGeom>
          <a:noFill/>
          <a:ln>
            <a:noFill/>
          </a:ln>
        </p:spPr>
      </p:pic>
      <p:pic>
        <p:nvPicPr>
          <p:cNvPr id="31" name="Google Shape;31;p3"/>
          <p:cNvPicPr preferRelativeResize="0"/>
          <p:nvPr/>
        </p:nvPicPr>
        <p:blipFill rotWithShape="1">
          <a:blip r:embed="rId5">
            <a:alphaModFix/>
          </a:blip>
          <a:srcRect b="0" l="0" r="0" t="0"/>
          <a:stretch/>
        </p:blipFill>
        <p:spPr>
          <a:xfrm>
            <a:off x="-365087" y="4063164"/>
            <a:ext cx="4164029" cy="1908514"/>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1 column)">
  <p:cSld name="Title and Content (1 column)">
    <p:spTree>
      <p:nvGrpSpPr>
        <p:cNvPr id="32" name="Shape 32"/>
        <p:cNvGrpSpPr/>
        <p:nvPr/>
      </p:nvGrpSpPr>
      <p:grpSpPr>
        <a:xfrm>
          <a:off x="0" y="0"/>
          <a:ext cx="0" cy="0"/>
          <a:chOff x="0" y="0"/>
          <a:chExt cx="0" cy="0"/>
        </a:xfrm>
      </p:grpSpPr>
      <p:sp>
        <p:nvSpPr>
          <p:cNvPr id="33" name="Google Shape;33;p4"/>
          <p:cNvSpPr txBox="1"/>
          <p:nvPr>
            <p:ph idx="1" type="body"/>
          </p:nvPr>
        </p:nvSpPr>
        <p:spPr>
          <a:xfrm>
            <a:off x="457200" y="1063231"/>
            <a:ext cx="8229600" cy="3575400"/>
          </a:xfrm>
          <a:prstGeom prst="rect">
            <a:avLst/>
          </a:prstGeom>
          <a:noFill/>
          <a:ln>
            <a:noFill/>
          </a:ln>
        </p:spPr>
        <p:txBody>
          <a:bodyPr anchorCtr="0" anchor="t" bIns="0" lIns="73150" spcFirstLastPara="1" rIns="0" wrap="square" tIns="0">
            <a:noAutofit/>
          </a:bodyPr>
          <a:lstStyle>
            <a:lvl1pPr indent="-393700" lvl="0" marL="457200" marR="0" rtl="0" algn="l">
              <a:spcBef>
                <a:spcPts val="0"/>
              </a:spcBef>
              <a:spcAft>
                <a:spcPts val="0"/>
              </a:spcAft>
              <a:buClr>
                <a:schemeClr val="dk1"/>
              </a:buClr>
              <a:buSzPts val="2600"/>
              <a:buFont typeface="Noto Sans Symbols"/>
              <a:buChar char="▪"/>
              <a:defRPr b="0" i="0" sz="2600" u="none" cap="none" strike="noStrike">
                <a:solidFill>
                  <a:schemeClr val="dk2"/>
                </a:solidFill>
                <a:latin typeface="Arial"/>
                <a:ea typeface="Arial"/>
                <a:cs typeface="Arial"/>
                <a:sym typeface="Arial"/>
              </a:defRPr>
            </a:lvl1pPr>
            <a:lvl2pPr indent="-368300" lvl="1" marL="914400" marR="0" rtl="0" algn="l">
              <a:spcBef>
                <a:spcPts val="440"/>
              </a:spcBef>
              <a:spcAft>
                <a:spcPts val="0"/>
              </a:spcAft>
              <a:buClr>
                <a:schemeClr val="dk1"/>
              </a:buClr>
              <a:buSzPts val="2200"/>
              <a:buFont typeface="Noto Sans Symbols"/>
              <a:buChar char="▪"/>
              <a:defRPr b="0" i="0" sz="2200" u="none" cap="none" strike="noStrike">
                <a:solidFill>
                  <a:schemeClr val="dk2"/>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Noto Sans Symbols"/>
              <a:buChar char="▪"/>
              <a:defRPr b="0" i="0" sz="2000" u="none" cap="none" strike="noStrike">
                <a:solidFill>
                  <a:schemeClr val="dk2"/>
                </a:solidFill>
                <a:latin typeface="Arial"/>
                <a:ea typeface="Arial"/>
                <a:cs typeface="Arial"/>
                <a:sym typeface="Arial"/>
              </a:defRPr>
            </a:lvl3pPr>
            <a:lvl4pPr indent="-342900" lvl="3" marL="1828800" marR="0" rtl="0" algn="l">
              <a:spcBef>
                <a:spcPts val="360"/>
              </a:spcBef>
              <a:spcAft>
                <a:spcPts val="0"/>
              </a:spcAft>
              <a:buClr>
                <a:schemeClr val="dk1"/>
              </a:buClr>
              <a:buSzPts val="1800"/>
              <a:buFont typeface="Noto Sans Symbols"/>
              <a:buChar char="▪"/>
              <a:defRPr b="0" i="0" sz="1800" u="none" cap="none" strike="noStrike">
                <a:solidFill>
                  <a:schemeClr val="dk2"/>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Noto Sans Symbols"/>
              <a:buChar char="▪"/>
              <a:defRPr b="0" i="0" sz="1600" u="none" cap="none" strike="noStrike">
                <a:solidFill>
                  <a:schemeClr val="dk2"/>
                </a:solidFill>
                <a:latin typeface="Arial"/>
                <a:ea typeface="Arial"/>
                <a:cs typeface="Arial"/>
                <a:sym typeface="Arial"/>
              </a:defRPr>
            </a:lvl5pPr>
            <a:lvl6pPr indent="-374650" lvl="5" marL="2743200" marR="0" rtl="0" algn="l">
              <a:spcBef>
                <a:spcPts val="460"/>
              </a:spcBef>
              <a:spcAft>
                <a:spcPts val="0"/>
              </a:spcAft>
              <a:buClr>
                <a:schemeClr val="dk1"/>
              </a:buClr>
              <a:buSzPts val="2300"/>
              <a:buFont typeface="Arial"/>
              <a:buChar char="•"/>
              <a:defRPr b="0" i="0" sz="2300" u="none" cap="none" strike="noStrike">
                <a:solidFill>
                  <a:schemeClr val="dk1"/>
                </a:solidFill>
                <a:latin typeface="Arial"/>
                <a:ea typeface="Arial"/>
                <a:cs typeface="Arial"/>
                <a:sym typeface="Arial"/>
              </a:defRPr>
            </a:lvl6pPr>
            <a:lvl7pPr indent="-374650" lvl="6" marL="3200400" marR="0" rtl="0" algn="l">
              <a:spcBef>
                <a:spcPts val="460"/>
              </a:spcBef>
              <a:spcAft>
                <a:spcPts val="0"/>
              </a:spcAft>
              <a:buClr>
                <a:schemeClr val="dk1"/>
              </a:buClr>
              <a:buSzPts val="2300"/>
              <a:buFont typeface="Arial"/>
              <a:buChar char="•"/>
              <a:defRPr b="0" i="0" sz="2300" u="none" cap="none" strike="noStrike">
                <a:solidFill>
                  <a:schemeClr val="dk1"/>
                </a:solidFill>
                <a:latin typeface="Arial"/>
                <a:ea typeface="Arial"/>
                <a:cs typeface="Arial"/>
                <a:sym typeface="Arial"/>
              </a:defRPr>
            </a:lvl7pPr>
            <a:lvl8pPr indent="-374650" lvl="7" marL="3657600" marR="0" rtl="0" algn="l">
              <a:spcBef>
                <a:spcPts val="460"/>
              </a:spcBef>
              <a:spcAft>
                <a:spcPts val="0"/>
              </a:spcAft>
              <a:buClr>
                <a:schemeClr val="dk1"/>
              </a:buClr>
              <a:buSzPts val="2300"/>
              <a:buFont typeface="Arial"/>
              <a:buChar char="•"/>
              <a:defRPr b="0" i="0" sz="2300" u="none" cap="none" strike="noStrike">
                <a:solidFill>
                  <a:schemeClr val="dk1"/>
                </a:solidFill>
                <a:latin typeface="Arial"/>
                <a:ea typeface="Arial"/>
                <a:cs typeface="Arial"/>
                <a:sym typeface="Arial"/>
              </a:defRPr>
            </a:lvl8pPr>
            <a:lvl9pPr indent="-374650" lvl="8" marL="4114800" marR="0" rtl="0" algn="l">
              <a:spcBef>
                <a:spcPts val="460"/>
              </a:spcBef>
              <a:spcAft>
                <a:spcPts val="0"/>
              </a:spcAft>
              <a:buClr>
                <a:schemeClr val="dk1"/>
              </a:buClr>
              <a:buSzPts val="2300"/>
              <a:buFont typeface="Arial"/>
              <a:buChar char="•"/>
              <a:defRPr b="0" i="0" sz="2300" u="none" cap="none" strike="noStrike">
                <a:solidFill>
                  <a:schemeClr val="dk1"/>
                </a:solidFill>
                <a:latin typeface="Arial"/>
                <a:ea typeface="Arial"/>
                <a:cs typeface="Arial"/>
                <a:sym typeface="Arial"/>
              </a:defRPr>
            </a:lvl9pPr>
          </a:lstStyle>
          <a:p/>
        </p:txBody>
      </p:sp>
      <p:sp>
        <p:nvSpPr>
          <p:cNvPr id="34" name="Google Shape;34;p4"/>
          <p:cNvSpPr txBox="1"/>
          <p:nvPr>
            <p:ph type="title"/>
          </p:nvPr>
        </p:nvSpPr>
        <p:spPr>
          <a:xfrm>
            <a:off x="457201" y="205979"/>
            <a:ext cx="8229600" cy="857400"/>
          </a:xfrm>
          <a:prstGeom prst="rect">
            <a:avLst/>
          </a:prstGeom>
          <a:noFill/>
          <a:ln>
            <a:noFill/>
          </a:ln>
        </p:spPr>
        <p:txBody>
          <a:bodyPr anchorCtr="0" anchor="t" bIns="0" lIns="0" spcFirstLastPara="1" rIns="0" wrap="square" tIns="0">
            <a:noAutofit/>
          </a:bodyPr>
          <a:lstStyle>
            <a:lvl1pPr lvl="0" marR="0" rtl="0" algn="l">
              <a:spcBef>
                <a:spcPts val="0"/>
              </a:spcBef>
              <a:spcAft>
                <a:spcPts val="0"/>
              </a:spcAft>
              <a:buClr>
                <a:schemeClr val="dk1"/>
              </a:buClr>
              <a:buSzPts val="2800"/>
              <a:buFont typeface="Arial"/>
              <a:buNone/>
              <a:defRPr b="1" i="0" sz="2800" u="none" cap="none" strike="noStrike">
                <a:solidFill>
                  <a:schemeClr val="dk1"/>
                </a:solidFill>
                <a:latin typeface="Arial"/>
                <a:ea typeface="Arial"/>
                <a:cs typeface="Arial"/>
                <a:sym typeface="Arial"/>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showMasterSp="0">
  <p:cSld name="Custom Layout">
    <p:spTree>
      <p:nvGrpSpPr>
        <p:cNvPr id="35" name="Shape 35"/>
        <p:cNvGrpSpPr/>
        <p:nvPr/>
      </p:nvGrpSpPr>
      <p:grpSpPr>
        <a:xfrm>
          <a:off x="0" y="0"/>
          <a:ext cx="0" cy="0"/>
          <a:chOff x="0" y="0"/>
          <a:chExt cx="0" cy="0"/>
        </a:xfrm>
      </p:grpSpPr>
      <p:sp>
        <p:nvSpPr>
          <p:cNvPr id="36" name="Google Shape;36;p5"/>
          <p:cNvSpPr txBox="1"/>
          <p:nvPr/>
        </p:nvSpPr>
        <p:spPr>
          <a:xfrm>
            <a:off x="230486" y="4410292"/>
            <a:ext cx="8772900" cy="3693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0" i="0" lang="en-US" sz="800" u="none" cap="none" strike="noStrike">
                <a:solidFill>
                  <a:srgbClr val="A5A5A5"/>
                </a:solidFill>
                <a:latin typeface="Arial"/>
                <a:ea typeface="Arial"/>
                <a:cs typeface="Arial"/>
                <a:sym typeface="Arial"/>
              </a:rPr>
              <a:t>Autodesk is a registered trademark of Autodesk, Inc., and/or its subsidiaries and/or affiliates in the USA and/or other countries. All other brand names, product names, or trademarks belong to their respective holders. Autodesk reserves the right to alter product and services offerings, and specifications and pricing at any time without notice, and is not responsible for typographical or graphical errors that may appear in this document.</a:t>
            </a:r>
            <a:endParaRPr/>
          </a:p>
        </p:txBody>
      </p:sp>
      <p:sp>
        <p:nvSpPr>
          <p:cNvPr id="37" name="Google Shape;37;p5"/>
          <p:cNvSpPr txBox="1"/>
          <p:nvPr/>
        </p:nvSpPr>
        <p:spPr>
          <a:xfrm>
            <a:off x="233363" y="4912587"/>
            <a:ext cx="3141300" cy="1230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0" i="0" lang="en-US" sz="800">
                <a:solidFill>
                  <a:srgbClr val="A5A5A5"/>
                </a:solidFill>
                <a:latin typeface="Arial"/>
                <a:ea typeface="Arial"/>
                <a:cs typeface="Arial"/>
                <a:sym typeface="Arial"/>
              </a:rPr>
              <a:t>© 2016 Autodesk.</a:t>
            </a:r>
            <a:r>
              <a:rPr b="0" i="0" lang="en-US" sz="800">
                <a:solidFill>
                  <a:srgbClr val="A5A5A5"/>
                </a:solidFill>
                <a:latin typeface="Arial"/>
                <a:ea typeface="Arial"/>
                <a:cs typeface="Arial"/>
                <a:sym typeface="Arial"/>
              </a:rPr>
              <a:t> All rights reserved.</a:t>
            </a:r>
            <a:endParaRPr b="0" i="0" sz="800">
              <a:solidFill>
                <a:srgbClr val="A5A5A5"/>
              </a:solidFill>
              <a:latin typeface="Arial"/>
              <a:ea typeface="Arial"/>
              <a:cs typeface="Arial"/>
              <a:sym typeface="Arial"/>
            </a:endParaRPr>
          </a:p>
        </p:txBody>
      </p:sp>
      <p:pic>
        <p:nvPicPr>
          <p:cNvPr descr="autodesk-logo-ppt.png" id="38" name="Google Shape;38;p5"/>
          <p:cNvPicPr preferRelativeResize="0"/>
          <p:nvPr/>
        </p:nvPicPr>
        <p:blipFill rotWithShape="1">
          <a:blip r:embed="rId2">
            <a:alphaModFix/>
          </a:blip>
          <a:srcRect b="0" l="0" r="0" t="0"/>
          <a:stretch/>
        </p:blipFill>
        <p:spPr>
          <a:xfrm>
            <a:off x="1600491" y="2077224"/>
            <a:ext cx="5943018" cy="989052"/>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Images">
  <p:cSld name="Title, Text and Images">
    <p:spTree>
      <p:nvGrpSpPr>
        <p:cNvPr id="39" name="Shape 39"/>
        <p:cNvGrpSpPr/>
        <p:nvPr/>
      </p:nvGrpSpPr>
      <p:grpSpPr>
        <a:xfrm>
          <a:off x="0" y="0"/>
          <a:ext cx="0" cy="0"/>
          <a:chOff x="0" y="0"/>
          <a:chExt cx="0" cy="0"/>
        </a:xfrm>
      </p:grpSpPr>
      <p:sp>
        <p:nvSpPr>
          <p:cNvPr id="40" name="Google Shape;40;p6"/>
          <p:cNvSpPr/>
          <p:nvPr>
            <p:ph idx="2" type="pic"/>
          </p:nvPr>
        </p:nvSpPr>
        <p:spPr>
          <a:xfrm>
            <a:off x="4646568" y="1063229"/>
            <a:ext cx="4040100" cy="1620600"/>
          </a:xfrm>
          <a:prstGeom prst="rect">
            <a:avLst/>
          </a:prstGeom>
          <a:noFill/>
          <a:ln>
            <a:noFill/>
          </a:ln>
        </p:spPr>
        <p:txBody>
          <a:bodyPr anchorCtr="0" anchor="t" bIns="28775" lIns="57575" spcFirstLastPara="1" rIns="57575" wrap="square" tIns="28775">
            <a:noAutofit/>
          </a:bodyPr>
          <a:lstStyle>
            <a:lvl1pPr lvl="0" marR="0" rtl="0" algn="ctr">
              <a:spcBef>
                <a:spcPts val="0"/>
              </a:spcBef>
              <a:spcAft>
                <a:spcPts val="0"/>
              </a:spcAft>
              <a:buClr>
                <a:schemeClr val="accent4"/>
              </a:buClr>
              <a:buSzPts val="2500"/>
              <a:buFont typeface="Noto Sans Symbols"/>
              <a:buNone/>
              <a:defRPr b="0" i="0" sz="2500" u="none" cap="none" strike="noStrike">
                <a:solidFill>
                  <a:schemeClr val="accent4"/>
                </a:solidFill>
                <a:latin typeface="Arial"/>
                <a:ea typeface="Arial"/>
                <a:cs typeface="Arial"/>
                <a:sym typeface="Arial"/>
              </a:defRPr>
            </a:lvl1pPr>
            <a:lvl2pPr lvl="1" marR="0" rtl="0" algn="l">
              <a:spcBef>
                <a:spcPts val="460"/>
              </a:spcBef>
              <a:spcAft>
                <a:spcPts val="0"/>
              </a:spcAft>
              <a:buClr>
                <a:schemeClr val="dk1"/>
              </a:buClr>
              <a:buSzPts val="2300"/>
              <a:buFont typeface="Noto Sans Symbols"/>
              <a:buChar char="▪"/>
              <a:defRPr b="0" i="0" sz="2300" u="none" cap="none" strike="noStrike">
                <a:solidFill>
                  <a:schemeClr val="dk1"/>
                </a:solidFill>
                <a:latin typeface="Arial"/>
                <a:ea typeface="Arial"/>
                <a:cs typeface="Arial"/>
                <a:sym typeface="Arial"/>
              </a:defRPr>
            </a:lvl2pPr>
            <a:lvl3pPr lvl="2" marR="0" rtl="0" algn="l">
              <a:spcBef>
                <a:spcPts val="400"/>
              </a:spcBef>
              <a:spcAft>
                <a:spcPts val="0"/>
              </a:spcAft>
              <a:buClr>
                <a:schemeClr val="dk1"/>
              </a:buClr>
              <a:buSzPts val="2000"/>
              <a:buFont typeface="Noto Sans Symbols"/>
              <a:buChar char="▪"/>
              <a:defRPr b="0" i="0" sz="2000" u="none" cap="none" strike="noStrike">
                <a:solidFill>
                  <a:schemeClr val="dk1"/>
                </a:solidFill>
                <a:latin typeface="Arial"/>
                <a:ea typeface="Arial"/>
                <a:cs typeface="Arial"/>
                <a:sym typeface="Arial"/>
              </a:defRPr>
            </a:lvl3pPr>
            <a:lvl4pPr lvl="3" marR="0" rtl="0" algn="l">
              <a:spcBef>
                <a:spcPts val="340"/>
              </a:spcBef>
              <a:spcAft>
                <a:spcPts val="0"/>
              </a:spcAft>
              <a:buClr>
                <a:schemeClr val="dk1"/>
              </a:buClr>
              <a:buSzPts val="1700"/>
              <a:buFont typeface="Noto Sans Symbols"/>
              <a:buChar char="▪"/>
              <a:defRPr b="0" i="0" sz="1700" u="none" cap="none" strike="noStrike">
                <a:solidFill>
                  <a:schemeClr val="dk1"/>
                </a:solidFill>
                <a:latin typeface="Arial"/>
                <a:ea typeface="Arial"/>
                <a:cs typeface="Arial"/>
                <a:sym typeface="Arial"/>
              </a:defRPr>
            </a:lvl4pPr>
            <a:lvl5pPr lvl="4" marR="0" rtl="0" algn="l">
              <a:spcBef>
                <a:spcPts val="300"/>
              </a:spcBef>
              <a:spcAft>
                <a:spcPts val="0"/>
              </a:spcAft>
              <a:buClr>
                <a:schemeClr val="dk1"/>
              </a:buClr>
              <a:buSzPts val="1500"/>
              <a:buFont typeface="Noto Sans Symbols"/>
              <a:buChar char="▪"/>
              <a:defRPr b="0" i="0" sz="1500" u="none" cap="none" strike="noStrike">
                <a:solidFill>
                  <a:schemeClr val="dk1"/>
                </a:solidFill>
                <a:latin typeface="Arial"/>
                <a:ea typeface="Arial"/>
                <a:cs typeface="Arial"/>
                <a:sym typeface="Arial"/>
              </a:defRPr>
            </a:lvl5pPr>
            <a:lvl6pPr lvl="5" marR="0" rtl="0" algn="l">
              <a:spcBef>
                <a:spcPts val="460"/>
              </a:spcBef>
              <a:spcAft>
                <a:spcPts val="0"/>
              </a:spcAft>
              <a:buClr>
                <a:schemeClr val="dk1"/>
              </a:buClr>
              <a:buSzPts val="2300"/>
              <a:buFont typeface="Arial"/>
              <a:buChar char="•"/>
              <a:defRPr b="0" i="0" sz="2300" u="none" cap="none" strike="noStrike">
                <a:solidFill>
                  <a:schemeClr val="dk1"/>
                </a:solidFill>
                <a:latin typeface="Arial"/>
                <a:ea typeface="Arial"/>
                <a:cs typeface="Arial"/>
                <a:sym typeface="Arial"/>
              </a:defRPr>
            </a:lvl6pPr>
            <a:lvl7pPr lvl="6" marR="0" rtl="0" algn="l">
              <a:spcBef>
                <a:spcPts val="460"/>
              </a:spcBef>
              <a:spcAft>
                <a:spcPts val="0"/>
              </a:spcAft>
              <a:buClr>
                <a:schemeClr val="dk1"/>
              </a:buClr>
              <a:buSzPts val="2300"/>
              <a:buFont typeface="Arial"/>
              <a:buChar char="•"/>
              <a:defRPr b="0" i="0" sz="2300" u="none" cap="none" strike="noStrike">
                <a:solidFill>
                  <a:schemeClr val="dk1"/>
                </a:solidFill>
                <a:latin typeface="Arial"/>
                <a:ea typeface="Arial"/>
                <a:cs typeface="Arial"/>
                <a:sym typeface="Arial"/>
              </a:defRPr>
            </a:lvl7pPr>
            <a:lvl8pPr lvl="7" marR="0" rtl="0" algn="l">
              <a:spcBef>
                <a:spcPts val="460"/>
              </a:spcBef>
              <a:spcAft>
                <a:spcPts val="0"/>
              </a:spcAft>
              <a:buClr>
                <a:schemeClr val="dk1"/>
              </a:buClr>
              <a:buSzPts val="2300"/>
              <a:buFont typeface="Arial"/>
              <a:buChar char="•"/>
              <a:defRPr b="0" i="0" sz="2300" u="none" cap="none" strike="noStrike">
                <a:solidFill>
                  <a:schemeClr val="dk1"/>
                </a:solidFill>
                <a:latin typeface="Arial"/>
                <a:ea typeface="Arial"/>
                <a:cs typeface="Arial"/>
                <a:sym typeface="Arial"/>
              </a:defRPr>
            </a:lvl8pPr>
            <a:lvl9pPr lvl="8" marR="0" rtl="0" algn="l">
              <a:spcBef>
                <a:spcPts val="460"/>
              </a:spcBef>
              <a:spcAft>
                <a:spcPts val="0"/>
              </a:spcAft>
              <a:buClr>
                <a:schemeClr val="dk1"/>
              </a:buClr>
              <a:buSzPts val="2300"/>
              <a:buFont typeface="Arial"/>
              <a:buChar char="•"/>
              <a:defRPr b="0" i="0" sz="2300" u="none" cap="none" strike="noStrike">
                <a:solidFill>
                  <a:schemeClr val="dk1"/>
                </a:solidFill>
                <a:latin typeface="Arial"/>
                <a:ea typeface="Arial"/>
                <a:cs typeface="Arial"/>
                <a:sym typeface="Arial"/>
              </a:defRPr>
            </a:lvl9pPr>
          </a:lstStyle>
          <a:p/>
        </p:txBody>
      </p:sp>
      <p:sp>
        <p:nvSpPr>
          <p:cNvPr id="41" name="Google Shape;41;p6"/>
          <p:cNvSpPr txBox="1"/>
          <p:nvPr>
            <p:ph type="title"/>
          </p:nvPr>
        </p:nvSpPr>
        <p:spPr>
          <a:xfrm>
            <a:off x="457201" y="205979"/>
            <a:ext cx="8229600" cy="857400"/>
          </a:xfrm>
          <a:prstGeom prst="rect">
            <a:avLst/>
          </a:prstGeom>
          <a:noFill/>
          <a:ln>
            <a:noFill/>
          </a:ln>
        </p:spPr>
        <p:txBody>
          <a:bodyPr anchorCtr="0" anchor="t" bIns="0" lIns="0" spcFirstLastPara="1" rIns="0" wrap="square" tIns="0">
            <a:noAutofit/>
          </a:bodyPr>
          <a:lstStyle>
            <a:lvl1pPr lvl="0" marR="0" rtl="0" algn="l">
              <a:spcBef>
                <a:spcPts val="0"/>
              </a:spcBef>
              <a:spcAft>
                <a:spcPts val="0"/>
              </a:spcAft>
              <a:buClr>
                <a:schemeClr val="dk1"/>
              </a:buClr>
              <a:buSzPts val="2800"/>
              <a:buFont typeface="Arial"/>
              <a:buNone/>
              <a:defRPr b="1" i="0" sz="2800" u="none" cap="none" strike="noStrike">
                <a:solidFill>
                  <a:schemeClr val="dk1"/>
                </a:solidFill>
                <a:latin typeface="Arial"/>
                <a:ea typeface="Arial"/>
                <a:cs typeface="Arial"/>
                <a:sym typeface="Arial"/>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42" name="Google Shape;42;p6"/>
          <p:cNvSpPr txBox="1"/>
          <p:nvPr>
            <p:ph idx="1" type="body"/>
          </p:nvPr>
        </p:nvSpPr>
        <p:spPr>
          <a:xfrm>
            <a:off x="4646568" y="2683785"/>
            <a:ext cx="4040100" cy="129900"/>
          </a:xfrm>
          <a:prstGeom prst="rect">
            <a:avLst/>
          </a:prstGeom>
          <a:noFill/>
          <a:ln>
            <a:noFill/>
          </a:ln>
        </p:spPr>
        <p:txBody>
          <a:bodyPr anchorCtr="0" anchor="b" bIns="0" lIns="0" spcFirstLastPara="1" rIns="0" wrap="square" tIns="91425">
            <a:noAutofit/>
          </a:bodyPr>
          <a:lstStyle>
            <a:lvl1pPr indent="-228600" lvl="0" marL="457200" marR="0" rtl="0" algn="l">
              <a:spcBef>
                <a:spcPts val="0"/>
              </a:spcBef>
              <a:spcAft>
                <a:spcPts val="0"/>
              </a:spcAft>
              <a:buClr>
                <a:srgbClr val="F4B16E"/>
              </a:buClr>
              <a:buSzPts val="700"/>
              <a:buFont typeface="Noto Sans Symbols"/>
              <a:buNone/>
              <a:defRPr b="0" i="0" sz="700" u="none" cap="none" strike="noStrike">
                <a:solidFill>
                  <a:srgbClr val="F4B16E"/>
                </a:solidFill>
                <a:latin typeface="Arial"/>
                <a:ea typeface="Arial"/>
                <a:cs typeface="Arial"/>
                <a:sym typeface="Arial"/>
              </a:defRPr>
            </a:lvl1pPr>
            <a:lvl2pPr indent="-374650" lvl="1" marL="914400" marR="0" rtl="0" algn="l">
              <a:spcBef>
                <a:spcPts val="460"/>
              </a:spcBef>
              <a:spcAft>
                <a:spcPts val="0"/>
              </a:spcAft>
              <a:buClr>
                <a:schemeClr val="dk1"/>
              </a:buClr>
              <a:buSzPts val="2300"/>
              <a:buFont typeface="Noto Sans Symbols"/>
              <a:buChar char="▪"/>
              <a:defRPr b="0" i="0" sz="23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Noto Sans Symbols"/>
              <a:buChar char="▪"/>
              <a:defRPr b="0" i="0" sz="2000" u="none" cap="none" strike="noStrike">
                <a:solidFill>
                  <a:schemeClr val="dk1"/>
                </a:solidFill>
                <a:latin typeface="Arial"/>
                <a:ea typeface="Arial"/>
                <a:cs typeface="Arial"/>
                <a:sym typeface="Arial"/>
              </a:defRPr>
            </a:lvl3pPr>
            <a:lvl4pPr indent="-336550" lvl="3" marL="1828800" marR="0" rtl="0" algn="l">
              <a:spcBef>
                <a:spcPts val="340"/>
              </a:spcBef>
              <a:spcAft>
                <a:spcPts val="0"/>
              </a:spcAft>
              <a:buClr>
                <a:schemeClr val="dk1"/>
              </a:buClr>
              <a:buSzPts val="1700"/>
              <a:buFont typeface="Noto Sans Symbols"/>
              <a:buChar char="▪"/>
              <a:defRPr b="0" i="0" sz="1700" u="none" cap="none" strike="noStrike">
                <a:solidFill>
                  <a:schemeClr val="dk1"/>
                </a:solidFill>
                <a:latin typeface="Arial"/>
                <a:ea typeface="Arial"/>
                <a:cs typeface="Arial"/>
                <a:sym typeface="Arial"/>
              </a:defRPr>
            </a:lvl4pPr>
            <a:lvl5pPr indent="-323850" lvl="4" marL="2286000" marR="0" rtl="0" algn="l">
              <a:spcBef>
                <a:spcPts val="300"/>
              </a:spcBef>
              <a:spcAft>
                <a:spcPts val="0"/>
              </a:spcAft>
              <a:buClr>
                <a:schemeClr val="dk1"/>
              </a:buClr>
              <a:buSzPts val="1500"/>
              <a:buFont typeface="Noto Sans Symbols"/>
              <a:buChar char="▪"/>
              <a:defRPr b="0" i="0" sz="1500" u="none" cap="none" strike="noStrike">
                <a:solidFill>
                  <a:schemeClr val="dk1"/>
                </a:solidFill>
                <a:latin typeface="Arial"/>
                <a:ea typeface="Arial"/>
                <a:cs typeface="Arial"/>
                <a:sym typeface="Arial"/>
              </a:defRPr>
            </a:lvl5pPr>
            <a:lvl6pPr indent="-374650" lvl="5" marL="2743200" marR="0" rtl="0" algn="l">
              <a:spcBef>
                <a:spcPts val="460"/>
              </a:spcBef>
              <a:spcAft>
                <a:spcPts val="0"/>
              </a:spcAft>
              <a:buClr>
                <a:schemeClr val="dk1"/>
              </a:buClr>
              <a:buSzPts val="2300"/>
              <a:buFont typeface="Arial"/>
              <a:buChar char="•"/>
              <a:defRPr b="0" i="0" sz="2300" u="none" cap="none" strike="noStrike">
                <a:solidFill>
                  <a:schemeClr val="dk1"/>
                </a:solidFill>
                <a:latin typeface="Arial"/>
                <a:ea typeface="Arial"/>
                <a:cs typeface="Arial"/>
                <a:sym typeface="Arial"/>
              </a:defRPr>
            </a:lvl6pPr>
            <a:lvl7pPr indent="-374650" lvl="6" marL="3200400" marR="0" rtl="0" algn="l">
              <a:spcBef>
                <a:spcPts val="460"/>
              </a:spcBef>
              <a:spcAft>
                <a:spcPts val="0"/>
              </a:spcAft>
              <a:buClr>
                <a:schemeClr val="dk1"/>
              </a:buClr>
              <a:buSzPts val="2300"/>
              <a:buFont typeface="Arial"/>
              <a:buChar char="•"/>
              <a:defRPr b="0" i="0" sz="2300" u="none" cap="none" strike="noStrike">
                <a:solidFill>
                  <a:schemeClr val="dk1"/>
                </a:solidFill>
                <a:latin typeface="Arial"/>
                <a:ea typeface="Arial"/>
                <a:cs typeface="Arial"/>
                <a:sym typeface="Arial"/>
              </a:defRPr>
            </a:lvl7pPr>
            <a:lvl8pPr indent="-374650" lvl="7" marL="3657600" marR="0" rtl="0" algn="l">
              <a:spcBef>
                <a:spcPts val="460"/>
              </a:spcBef>
              <a:spcAft>
                <a:spcPts val="0"/>
              </a:spcAft>
              <a:buClr>
                <a:schemeClr val="dk1"/>
              </a:buClr>
              <a:buSzPts val="2300"/>
              <a:buFont typeface="Arial"/>
              <a:buChar char="•"/>
              <a:defRPr b="0" i="0" sz="2300" u="none" cap="none" strike="noStrike">
                <a:solidFill>
                  <a:schemeClr val="dk1"/>
                </a:solidFill>
                <a:latin typeface="Arial"/>
                <a:ea typeface="Arial"/>
                <a:cs typeface="Arial"/>
                <a:sym typeface="Arial"/>
              </a:defRPr>
            </a:lvl8pPr>
            <a:lvl9pPr indent="-374650" lvl="8" marL="4114800" marR="0" rtl="0" algn="l">
              <a:spcBef>
                <a:spcPts val="460"/>
              </a:spcBef>
              <a:spcAft>
                <a:spcPts val="0"/>
              </a:spcAft>
              <a:buClr>
                <a:schemeClr val="dk1"/>
              </a:buClr>
              <a:buSzPts val="2300"/>
              <a:buFont typeface="Arial"/>
              <a:buChar char="•"/>
              <a:defRPr b="0" i="0" sz="2300" u="none" cap="none" strike="noStrike">
                <a:solidFill>
                  <a:schemeClr val="dk1"/>
                </a:solidFill>
                <a:latin typeface="Arial"/>
                <a:ea typeface="Arial"/>
                <a:cs typeface="Arial"/>
                <a:sym typeface="Arial"/>
              </a:defRPr>
            </a:lvl9pPr>
          </a:lstStyle>
          <a:p/>
        </p:txBody>
      </p:sp>
      <p:sp>
        <p:nvSpPr>
          <p:cNvPr id="43" name="Google Shape;43;p6"/>
          <p:cNvSpPr txBox="1"/>
          <p:nvPr>
            <p:ph idx="3" type="body"/>
          </p:nvPr>
        </p:nvSpPr>
        <p:spPr>
          <a:xfrm>
            <a:off x="457203" y="1063231"/>
            <a:ext cx="4040100" cy="3575400"/>
          </a:xfrm>
          <a:prstGeom prst="rect">
            <a:avLst/>
          </a:prstGeom>
          <a:noFill/>
          <a:ln>
            <a:noFill/>
          </a:ln>
        </p:spPr>
        <p:txBody>
          <a:bodyPr anchorCtr="0" anchor="t" bIns="0" lIns="0" spcFirstLastPara="1" rIns="0" wrap="square" tIns="0">
            <a:noAutofit/>
          </a:bodyPr>
          <a:lstStyle>
            <a:lvl1pPr indent="-393700" lvl="0" marL="457200" marR="0" rtl="0" algn="l">
              <a:spcBef>
                <a:spcPts val="0"/>
              </a:spcBef>
              <a:spcAft>
                <a:spcPts val="0"/>
              </a:spcAft>
              <a:buClr>
                <a:schemeClr val="dk1"/>
              </a:buClr>
              <a:buSzPts val="2600"/>
              <a:buFont typeface="Noto Sans Symbols"/>
              <a:buChar char="▪"/>
              <a:defRPr b="0" i="0" sz="2600" u="none" cap="none" strike="noStrike">
                <a:solidFill>
                  <a:schemeClr val="dk2"/>
                </a:solidFill>
                <a:latin typeface="Arial"/>
                <a:ea typeface="Arial"/>
                <a:cs typeface="Arial"/>
                <a:sym typeface="Arial"/>
              </a:defRPr>
            </a:lvl1pPr>
            <a:lvl2pPr indent="-368300" lvl="1" marL="914400" marR="0" rtl="0" algn="l">
              <a:spcBef>
                <a:spcPts val="440"/>
              </a:spcBef>
              <a:spcAft>
                <a:spcPts val="0"/>
              </a:spcAft>
              <a:buClr>
                <a:schemeClr val="dk1"/>
              </a:buClr>
              <a:buSzPts val="2200"/>
              <a:buFont typeface="Noto Sans Symbols"/>
              <a:buChar char="▪"/>
              <a:defRPr b="0" i="0" sz="2200" u="none" cap="none" strike="noStrike">
                <a:solidFill>
                  <a:schemeClr val="dk2"/>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Noto Sans Symbols"/>
              <a:buChar char="▪"/>
              <a:defRPr b="0" i="0" sz="2000" u="none" cap="none" strike="noStrike">
                <a:solidFill>
                  <a:schemeClr val="dk2"/>
                </a:solidFill>
                <a:latin typeface="Arial"/>
                <a:ea typeface="Arial"/>
                <a:cs typeface="Arial"/>
                <a:sym typeface="Arial"/>
              </a:defRPr>
            </a:lvl3pPr>
            <a:lvl4pPr indent="-342900" lvl="3" marL="1828800" marR="0" rtl="0" algn="l">
              <a:spcBef>
                <a:spcPts val="360"/>
              </a:spcBef>
              <a:spcAft>
                <a:spcPts val="0"/>
              </a:spcAft>
              <a:buClr>
                <a:schemeClr val="dk1"/>
              </a:buClr>
              <a:buSzPts val="1800"/>
              <a:buFont typeface="Noto Sans Symbols"/>
              <a:buChar char="▪"/>
              <a:defRPr b="0" i="0" sz="1800" u="none" cap="none" strike="noStrike">
                <a:solidFill>
                  <a:schemeClr val="dk2"/>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Noto Sans Symbols"/>
              <a:buChar char="▪"/>
              <a:defRPr b="0" i="0" sz="1600" u="none" cap="none" strike="noStrike">
                <a:solidFill>
                  <a:schemeClr val="dk2"/>
                </a:solidFill>
                <a:latin typeface="Arial"/>
                <a:ea typeface="Arial"/>
                <a:cs typeface="Arial"/>
                <a:sym typeface="Arial"/>
              </a:defRPr>
            </a:lvl5pPr>
            <a:lvl6pPr indent="-374650" lvl="5" marL="2743200" marR="0" rtl="0" algn="l">
              <a:spcBef>
                <a:spcPts val="460"/>
              </a:spcBef>
              <a:spcAft>
                <a:spcPts val="0"/>
              </a:spcAft>
              <a:buClr>
                <a:schemeClr val="dk1"/>
              </a:buClr>
              <a:buSzPts val="2300"/>
              <a:buFont typeface="Arial"/>
              <a:buChar char="•"/>
              <a:defRPr b="0" i="0" sz="2300" u="none" cap="none" strike="noStrike">
                <a:solidFill>
                  <a:schemeClr val="dk1"/>
                </a:solidFill>
                <a:latin typeface="Arial"/>
                <a:ea typeface="Arial"/>
                <a:cs typeface="Arial"/>
                <a:sym typeface="Arial"/>
              </a:defRPr>
            </a:lvl6pPr>
            <a:lvl7pPr indent="-374650" lvl="6" marL="3200400" marR="0" rtl="0" algn="l">
              <a:spcBef>
                <a:spcPts val="460"/>
              </a:spcBef>
              <a:spcAft>
                <a:spcPts val="0"/>
              </a:spcAft>
              <a:buClr>
                <a:schemeClr val="dk1"/>
              </a:buClr>
              <a:buSzPts val="2300"/>
              <a:buFont typeface="Arial"/>
              <a:buChar char="•"/>
              <a:defRPr b="0" i="0" sz="2300" u="none" cap="none" strike="noStrike">
                <a:solidFill>
                  <a:schemeClr val="dk1"/>
                </a:solidFill>
                <a:latin typeface="Arial"/>
                <a:ea typeface="Arial"/>
                <a:cs typeface="Arial"/>
                <a:sym typeface="Arial"/>
              </a:defRPr>
            </a:lvl7pPr>
            <a:lvl8pPr indent="-374650" lvl="7" marL="3657600" marR="0" rtl="0" algn="l">
              <a:spcBef>
                <a:spcPts val="460"/>
              </a:spcBef>
              <a:spcAft>
                <a:spcPts val="0"/>
              </a:spcAft>
              <a:buClr>
                <a:schemeClr val="dk1"/>
              </a:buClr>
              <a:buSzPts val="2300"/>
              <a:buFont typeface="Arial"/>
              <a:buChar char="•"/>
              <a:defRPr b="0" i="0" sz="2300" u="none" cap="none" strike="noStrike">
                <a:solidFill>
                  <a:schemeClr val="dk1"/>
                </a:solidFill>
                <a:latin typeface="Arial"/>
                <a:ea typeface="Arial"/>
                <a:cs typeface="Arial"/>
                <a:sym typeface="Arial"/>
              </a:defRPr>
            </a:lvl8pPr>
            <a:lvl9pPr indent="-374650" lvl="8" marL="4114800" marR="0" rtl="0" algn="l">
              <a:spcBef>
                <a:spcPts val="460"/>
              </a:spcBef>
              <a:spcAft>
                <a:spcPts val="0"/>
              </a:spcAft>
              <a:buClr>
                <a:schemeClr val="dk1"/>
              </a:buClr>
              <a:buSzPts val="2300"/>
              <a:buFont typeface="Arial"/>
              <a:buChar char="•"/>
              <a:defRPr b="0" i="0" sz="2300" u="none" cap="none" strike="noStrike">
                <a:solidFill>
                  <a:schemeClr val="dk1"/>
                </a:solidFill>
                <a:latin typeface="Arial"/>
                <a:ea typeface="Arial"/>
                <a:cs typeface="Arial"/>
                <a:sym typeface="Arial"/>
              </a:defRPr>
            </a:lvl9pPr>
          </a:lstStyle>
          <a:p/>
        </p:txBody>
      </p:sp>
      <p:sp>
        <p:nvSpPr>
          <p:cNvPr id="44" name="Google Shape;44;p6"/>
          <p:cNvSpPr/>
          <p:nvPr>
            <p:ph idx="4" type="pic"/>
          </p:nvPr>
        </p:nvSpPr>
        <p:spPr>
          <a:xfrm>
            <a:off x="4646568" y="2889500"/>
            <a:ext cx="4040100" cy="1620600"/>
          </a:xfrm>
          <a:prstGeom prst="rect">
            <a:avLst/>
          </a:prstGeom>
          <a:noFill/>
          <a:ln>
            <a:noFill/>
          </a:ln>
        </p:spPr>
        <p:txBody>
          <a:bodyPr anchorCtr="0" anchor="t" bIns="28775" lIns="57575" spcFirstLastPara="1" rIns="57575" wrap="square" tIns="28775">
            <a:noAutofit/>
          </a:bodyPr>
          <a:lstStyle>
            <a:lvl1pPr lvl="0" marR="0" rtl="0" algn="ctr">
              <a:spcBef>
                <a:spcPts val="0"/>
              </a:spcBef>
              <a:spcAft>
                <a:spcPts val="0"/>
              </a:spcAft>
              <a:buClr>
                <a:schemeClr val="accent4"/>
              </a:buClr>
              <a:buSzPts val="2500"/>
              <a:buFont typeface="Noto Sans Symbols"/>
              <a:buNone/>
              <a:defRPr b="0" i="0" sz="2500" u="none" cap="none" strike="noStrike">
                <a:solidFill>
                  <a:schemeClr val="accent4"/>
                </a:solidFill>
                <a:latin typeface="Arial"/>
                <a:ea typeface="Arial"/>
                <a:cs typeface="Arial"/>
                <a:sym typeface="Arial"/>
              </a:defRPr>
            </a:lvl1pPr>
            <a:lvl2pPr lvl="1" marR="0" rtl="0" algn="l">
              <a:spcBef>
                <a:spcPts val="460"/>
              </a:spcBef>
              <a:spcAft>
                <a:spcPts val="0"/>
              </a:spcAft>
              <a:buClr>
                <a:schemeClr val="dk1"/>
              </a:buClr>
              <a:buSzPts val="2300"/>
              <a:buFont typeface="Noto Sans Symbols"/>
              <a:buChar char="▪"/>
              <a:defRPr b="0" i="0" sz="2300" u="none" cap="none" strike="noStrike">
                <a:solidFill>
                  <a:schemeClr val="dk1"/>
                </a:solidFill>
                <a:latin typeface="Arial"/>
                <a:ea typeface="Arial"/>
                <a:cs typeface="Arial"/>
                <a:sym typeface="Arial"/>
              </a:defRPr>
            </a:lvl2pPr>
            <a:lvl3pPr lvl="2" marR="0" rtl="0" algn="l">
              <a:spcBef>
                <a:spcPts val="400"/>
              </a:spcBef>
              <a:spcAft>
                <a:spcPts val="0"/>
              </a:spcAft>
              <a:buClr>
                <a:schemeClr val="dk1"/>
              </a:buClr>
              <a:buSzPts val="2000"/>
              <a:buFont typeface="Noto Sans Symbols"/>
              <a:buChar char="▪"/>
              <a:defRPr b="0" i="0" sz="2000" u="none" cap="none" strike="noStrike">
                <a:solidFill>
                  <a:schemeClr val="dk1"/>
                </a:solidFill>
                <a:latin typeface="Arial"/>
                <a:ea typeface="Arial"/>
                <a:cs typeface="Arial"/>
                <a:sym typeface="Arial"/>
              </a:defRPr>
            </a:lvl3pPr>
            <a:lvl4pPr lvl="3" marR="0" rtl="0" algn="l">
              <a:spcBef>
                <a:spcPts val="340"/>
              </a:spcBef>
              <a:spcAft>
                <a:spcPts val="0"/>
              </a:spcAft>
              <a:buClr>
                <a:schemeClr val="dk1"/>
              </a:buClr>
              <a:buSzPts val="1700"/>
              <a:buFont typeface="Noto Sans Symbols"/>
              <a:buChar char="▪"/>
              <a:defRPr b="0" i="0" sz="1700" u="none" cap="none" strike="noStrike">
                <a:solidFill>
                  <a:schemeClr val="dk1"/>
                </a:solidFill>
                <a:latin typeface="Arial"/>
                <a:ea typeface="Arial"/>
                <a:cs typeface="Arial"/>
                <a:sym typeface="Arial"/>
              </a:defRPr>
            </a:lvl4pPr>
            <a:lvl5pPr lvl="4" marR="0" rtl="0" algn="l">
              <a:spcBef>
                <a:spcPts val="300"/>
              </a:spcBef>
              <a:spcAft>
                <a:spcPts val="0"/>
              </a:spcAft>
              <a:buClr>
                <a:schemeClr val="dk1"/>
              </a:buClr>
              <a:buSzPts val="1500"/>
              <a:buFont typeface="Noto Sans Symbols"/>
              <a:buChar char="▪"/>
              <a:defRPr b="0" i="0" sz="1500" u="none" cap="none" strike="noStrike">
                <a:solidFill>
                  <a:schemeClr val="dk1"/>
                </a:solidFill>
                <a:latin typeface="Arial"/>
                <a:ea typeface="Arial"/>
                <a:cs typeface="Arial"/>
                <a:sym typeface="Arial"/>
              </a:defRPr>
            </a:lvl5pPr>
            <a:lvl6pPr lvl="5" marR="0" rtl="0" algn="l">
              <a:spcBef>
                <a:spcPts val="460"/>
              </a:spcBef>
              <a:spcAft>
                <a:spcPts val="0"/>
              </a:spcAft>
              <a:buClr>
                <a:schemeClr val="dk1"/>
              </a:buClr>
              <a:buSzPts val="2300"/>
              <a:buFont typeface="Arial"/>
              <a:buChar char="•"/>
              <a:defRPr b="0" i="0" sz="2300" u="none" cap="none" strike="noStrike">
                <a:solidFill>
                  <a:schemeClr val="dk1"/>
                </a:solidFill>
                <a:latin typeface="Arial"/>
                <a:ea typeface="Arial"/>
                <a:cs typeface="Arial"/>
                <a:sym typeface="Arial"/>
              </a:defRPr>
            </a:lvl6pPr>
            <a:lvl7pPr lvl="6" marR="0" rtl="0" algn="l">
              <a:spcBef>
                <a:spcPts val="460"/>
              </a:spcBef>
              <a:spcAft>
                <a:spcPts val="0"/>
              </a:spcAft>
              <a:buClr>
                <a:schemeClr val="dk1"/>
              </a:buClr>
              <a:buSzPts val="2300"/>
              <a:buFont typeface="Arial"/>
              <a:buChar char="•"/>
              <a:defRPr b="0" i="0" sz="2300" u="none" cap="none" strike="noStrike">
                <a:solidFill>
                  <a:schemeClr val="dk1"/>
                </a:solidFill>
                <a:latin typeface="Arial"/>
                <a:ea typeface="Arial"/>
                <a:cs typeface="Arial"/>
                <a:sym typeface="Arial"/>
              </a:defRPr>
            </a:lvl7pPr>
            <a:lvl8pPr lvl="7" marR="0" rtl="0" algn="l">
              <a:spcBef>
                <a:spcPts val="460"/>
              </a:spcBef>
              <a:spcAft>
                <a:spcPts val="0"/>
              </a:spcAft>
              <a:buClr>
                <a:schemeClr val="dk1"/>
              </a:buClr>
              <a:buSzPts val="2300"/>
              <a:buFont typeface="Arial"/>
              <a:buChar char="•"/>
              <a:defRPr b="0" i="0" sz="2300" u="none" cap="none" strike="noStrike">
                <a:solidFill>
                  <a:schemeClr val="dk1"/>
                </a:solidFill>
                <a:latin typeface="Arial"/>
                <a:ea typeface="Arial"/>
                <a:cs typeface="Arial"/>
                <a:sym typeface="Arial"/>
              </a:defRPr>
            </a:lvl8pPr>
            <a:lvl9pPr lvl="8" marR="0" rtl="0" algn="l">
              <a:spcBef>
                <a:spcPts val="460"/>
              </a:spcBef>
              <a:spcAft>
                <a:spcPts val="0"/>
              </a:spcAft>
              <a:buClr>
                <a:schemeClr val="dk1"/>
              </a:buClr>
              <a:buSzPts val="2300"/>
              <a:buFont typeface="Arial"/>
              <a:buChar char="•"/>
              <a:defRPr b="0" i="0" sz="2300" u="none" cap="none" strike="noStrike">
                <a:solidFill>
                  <a:schemeClr val="dk1"/>
                </a:solidFill>
                <a:latin typeface="Arial"/>
                <a:ea typeface="Arial"/>
                <a:cs typeface="Arial"/>
                <a:sym typeface="Arial"/>
              </a:defRPr>
            </a:lvl9pPr>
          </a:lstStyle>
          <a:p/>
        </p:txBody>
      </p:sp>
      <p:sp>
        <p:nvSpPr>
          <p:cNvPr id="45" name="Google Shape;45;p6"/>
          <p:cNvSpPr txBox="1"/>
          <p:nvPr>
            <p:ph idx="5" type="body"/>
          </p:nvPr>
        </p:nvSpPr>
        <p:spPr>
          <a:xfrm>
            <a:off x="4646568" y="4510055"/>
            <a:ext cx="4040100" cy="129900"/>
          </a:xfrm>
          <a:prstGeom prst="rect">
            <a:avLst/>
          </a:prstGeom>
          <a:noFill/>
          <a:ln>
            <a:noFill/>
          </a:ln>
        </p:spPr>
        <p:txBody>
          <a:bodyPr anchorCtr="0" anchor="b" bIns="0" lIns="0" spcFirstLastPara="1" rIns="0" wrap="square" tIns="91425">
            <a:noAutofit/>
          </a:bodyPr>
          <a:lstStyle>
            <a:lvl1pPr indent="-228600" lvl="0" marL="457200" marR="0" rtl="0" algn="l">
              <a:spcBef>
                <a:spcPts val="0"/>
              </a:spcBef>
              <a:spcAft>
                <a:spcPts val="0"/>
              </a:spcAft>
              <a:buClr>
                <a:srgbClr val="F4B16E"/>
              </a:buClr>
              <a:buSzPts val="700"/>
              <a:buFont typeface="Noto Sans Symbols"/>
              <a:buNone/>
              <a:defRPr b="0" i="0" sz="700" u="none" cap="none" strike="noStrike">
                <a:solidFill>
                  <a:srgbClr val="F4B16E"/>
                </a:solidFill>
                <a:latin typeface="Arial"/>
                <a:ea typeface="Arial"/>
                <a:cs typeface="Arial"/>
                <a:sym typeface="Arial"/>
              </a:defRPr>
            </a:lvl1pPr>
            <a:lvl2pPr indent="-374650" lvl="1" marL="914400" marR="0" rtl="0" algn="l">
              <a:spcBef>
                <a:spcPts val="460"/>
              </a:spcBef>
              <a:spcAft>
                <a:spcPts val="0"/>
              </a:spcAft>
              <a:buClr>
                <a:schemeClr val="dk1"/>
              </a:buClr>
              <a:buSzPts val="2300"/>
              <a:buFont typeface="Noto Sans Symbols"/>
              <a:buChar char="▪"/>
              <a:defRPr b="0" i="0" sz="23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Noto Sans Symbols"/>
              <a:buChar char="▪"/>
              <a:defRPr b="0" i="0" sz="2000" u="none" cap="none" strike="noStrike">
                <a:solidFill>
                  <a:schemeClr val="dk1"/>
                </a:solidFill>
                <a:latin typeface="Arial"/>
                <a:ea typeface="Arial"/>
                <a:cs typeface="Arial"/>
                <a:sym typeface="Arial"/>
              </a:defRPr>
            </a:lvl3pPr>
            <a:lvl4pPr indent="-336550" lvl="3" marL="1828800" marR="0" rtl="0" algn="l">
              <a:spcBef>
                <a:spcPts val="340"/>
              </a:spcBef>
              <a:spcAft>
                <a:spcPts val="0"/>
              </a:spcAft>
              <a:buClr>
                <a:schemeClr val="dk1"/>
              </a:buClr>
              <a:buSzPts val="1700"/>
              <a:buFont typeface="Noto Sans Symbols"/>
              <a:buChar char="▪"/>
              <a:defRPr b="0" i="0" sz="1700" u="none" cap="none" strike="noStrike">
                <a:solidFill>
                  <a:schemeClr val="dk1"/>
                </a:solidFill>
                <a:latin typeface="Arial"/>
                <a:ea typeface="Arial"/>
                <a:cs typeface="Arial"/>
                <a:sym typeface="Arial"/>
              </a:defRPr>
            </a:lvl4pPr>
            <a:lvl5pPr indent="-323850" lvl="4" marL="2286000" marR="0" rtl="0" algn="l">
              <a:spcBef>
                <a:spcPts val="300"/>
              </a:spcBef>
              <a:spcAft>
                <a:spcPts val="0"/>
              </a:spcAft>
              <a:buClr>
                <a:schemeClr val="dk1"/>
              </a:buClr>
              <a:buSzPts val="1500"/>
              <a:buFont typeface="Noto Sans Symbols"/>
              <a:buChar char="▪"/>
              <a:defRPr b="0" i="0" sz="1500" u="none" cap="none" strike="noStrike">
                <a:solidFill>
                  <a:schemeClr val="dk1"/>
                </a:solidFill>
                <a:latin typeface="Arial"/>
                <a:ea typeface="Arial"/>
                <a:cs typeface="Arial"/>
                <a:sym typeface="Arial"/>
              </a:defRPr>
            </a:lvl5pPr>
            <a:lvl6pPr indent="-374650" lvl="5" marL="2743200" marR="0" rtl="0" algn="l">
              <a:spcBef>
                <a:spcPts val="460"/>
              </a:spcBef>
              <a:spcAft>
                <a:spcPts val="0"/>
              </a:spcAft>
              <a:buClr>
                <a:schemeClr val="dk1"/>
              </a:buClr>
              <a:buSzPts val="2300"/>
              <a:buFont typeface="Arial"/>
              <a:buChar char="•"/>
              <a:defRPr b="0" i="0" sz="2300" u="none" cap="none" strike="noStrike">
                <a:solidFill>
                  <a:schemeClr val="dk1"/>
                </a:solidFill>
                <a:latin typeface="Arial"/>
                <a:ea typeface="Arial"/>
                <a:cs typeface="Arial"/>
                <a:sym typeface="Arial"/>
              </a:defRPr>
            </a:lvl6pPr>
            <a:lvl7pPr indent="-374650" lvl="6" marL="3200400" marR="0" rtl="0" algn="l">
              <a:spcBef>
                <a:spcPts val="460"/>
              </a:spcBef>
              <a:spcAft>
                <a:spcPts val="0"/>
              </a:spcAft>
              <a:buClr>
                <a:schemeClr val="dk1"/>
              </a:buClr>
              <a:buSzPts val="2300"/>
              <a:buFont typeface="Arial"/>
              <a:buChar char="•"/>
              <a:defRPr b="0" i="0" sz="2300" u="none" cap="none" strike="noStrike">
                <a:solidFill>
                  <a:schemeClr val="dk1"/>
                </a:solidFill>
                <a:latin typeface="Arial"/>
                <a:ea typeface="Arial"/>
                <a:cs typeface="Arial"/>
                <a:sym typeface="Arial"/>
              </a:defRPr>
            </a:lvl7pPr>
            <a:lvl8pPr indent="-374650" lvl="7" marL="3657600" marR="0" rtl="0" algn="l">
              <a:spcBef>
                <a:spcPts val="460"/>
              </a:spcBef>
              <a:spcAft>
                <a:spcPts val="0"/>
              </a:spcAft>
              <a:buClr>
                <a:schemeClr val="dk1"/>
              </a:buClr>
              <a:buSzPts val="2300"/>
              <a:buFont typeface="Arial"/>
              <a:buChar char="•"/>
              <a:defRPr b="0" i="0" sz="2300" u="none" cap="none" strike="noStrike">
                <a:solidFill>
                  <a:schemeClr val="dk1"/>
                </a:solidFill>
                <a:latin typeface="Arial"/>
                <a:ea typeface="Arial"/>
                <a:cs typeface="Arial"/>
                <a:sym typeface="Arial"/>
              </a:defRPr>
            </a:lvl8pPr>
            <a:lvl9pPr indent="-374650" lvl="8" marL="4114800" marR="0" rtl="0" algn="l">
              <a:spcBef>
                <a:spcPts val="460"/>
              </a:spcBef>
              <a:spcAft>
                <a:spcPts val="0"/>
              </a:spcAft>
              <a:buClr>
                <a:schemeClr val="dk1"/>
              </a:buClr>
              <a:buSzPts val="2300"/>
              <a:buFont typeface="Arial"/>
              <a:buChar char="•"/>
              <a:defRPr b="0" i="0" sz="23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ustom Layout">
  <p:cSld name="1_Custom Layout">
    <p:spTree>
      <p:nvGrpSpPr>
        <p:cNvPr id="46" name="Shape 46"/>
        <p:cNvGrpSpPr/>
        <p:nvPr/>
      </p:nvGrpSpPr>
      <p:grpSpPr>
        <a:xfrm>
          <a:off x="0" y="0"/>
          <a:ext cx="0" cy="0"/>
          <a:chOff x="0" y="0"/>
          <a:chExt cx="0" cy="0"/>
        </a:xfrm>
      </p:grpSpPr>
      <p:sp>
        <p:nvSpPr>
          <p:cNvPr id="47" name="Google Shape;47;p7"/>
          <p:cNvSpPr txBox="1"/>
          <p:nvPr>
            <p:ph type="title"/>
          </p:nvPr>
        </p:nvSpPr>
        <p:spPr>
          <a:xfrm>
            <a:off x="457200" y="206375"/>
            <a:ext cx="8229600" cy="8574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Clr>
                <a:schemeClr val="dk1"/>
              </a:buClr>
              <a:buSzPts val="2800"/>
              <a:buFont typeface="Arial"/>
              <a:buNone/>
              <a:defRPr b="1" i="0" sz="2800" u="none" cap="none" strike="noStrike">
                <a:solidFill>
                  <a:schemeClr val="dk1"/>
                </a:solidFill>
                <a:latin typeface="Arial"/>
                <a:ea typeface="Arial"/>
                <a:cs typeface="Arial"/>
                <a:sym typeface="Arial"/>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48" name="Shape 48"/>
        <p:cNvGrpSpPr/>
        <p:nvPr/>
      </p:nvGrpSpPr>
      <p:grpSpPr>
        <a:xfrm>
          <a:off x="0" y="0"/>
          <a:ext cx="0" cy="0"/>
          <a:chOff x="0" y="0"/>
          <a:chExt cx="0" cy="0"/>
        </a:xfrm>
      </p:grpSpPr>
      <p:sp>
        <p:nvSpPr>
          <p:cNvPr id="49" name="Google Shape;49;p8"/>
          <p:cNvSpPr txBox="1"/>
          <p:nvPr>
            <p:ph type="title"/>
          </p:nvPr>
        </p:nvSpPr>
        <p:spPr>
          <a:xfrm>
            <a:off x="0" y="2059272"/>
            <a:ext cx="9144000" cy="857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Clr>
                <a:schemeClr val="dk1"/>
              </a:buClr>
              <a:buSzPts val="10000"/>
              <a:buFont typeface="Arial"/>
              <a:buNone/>
              <a:defRPr b="1" i="0" sz="10000" u="none" cap="none" strike="noStrike">
                <a:solidFill>
                  <a:schemeClr val="dk1"/>
                </a:solidFill>
                <a:latin typeface="Arial"/>
                <a:ea typeface="Arial"/>
                <a:cs typeface="Arial"/>
                <a:sym typeface="Arial"/>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2 column)">
  <p:cSld name="Title and Content (2 column)">
    <p:spTree>
      <p:nvGrpSpPr>
        <p:cNvPr id="50" name="Shape 50"/>
        <p:cNvGrpSpPr/>
        <p:nvPr/>
      </p:nvGrpSpPr>
      <p:grpSpPr>
        <a:xfrm>
          <a:off x="0" y="0"/>
          <a:ext cx="0" cy="0"/>
          <a:chOff x="0" y="0"/>
          <a:chExt cx="0" cy="0"/>
        </a:xfrm>
      </p:grpSpPr>
      <p:sp>
        <p:nvSpPr>
          <p:cNvPr id="51" name="Google Shape;51;p9"/>
          <p:cNvSpPr txBox="1"/>
          <p:nvPr>
            <p:ph type="title"/>
          </p:nvPr>
        </p:nvSpPr>
        <p:spPr>
          <a:xfrm>
            <a:off x="457201" y="205979"/>
            <a:ext cx="8229600" cy="857400"/>
          </a:xfrm>
          <a:prstGeom prst="rect">
            <a:avLst/>
          </a:prstGeom>
          <a:noFill/>
          <a:ln>
            <a:noFill/>
          </a:ln>
        </p:spPr>
        <p:txBody>
          <a:bodyPr anchorCtr="0" anchor="t" bIns="0" lIns="0" spcFirstLastPara="1" rIns="0" wrap="square" tIns="0">
            <a:noAutofit/>
          </a:bodyPr>
          <a:lstStyle>
            <a:lvl1pPr lvl="0" marR="0" rtl="0" algn="l">
              <a:spcBef>
                <a:spcPts val="0"/>
              </a:spcBef>
              <a:spcAft>
                <a:spcPts val="0"/>
              </a:spcAft>
              <a:buClr>
                <a:schemeClr val="dk1"/>
              </a:buClr>
              <a:buSzPts val="2800"/>
              <a:buFont typeface="Arial"/>
              <a:buNone/>
              <a:defRPr b="1" i="0" sz="2800" u="none" cap="none" strike="noStrike">
                <a:solidFill>
                  <a:schemeClr val="dk1"/>
                </a:solidFill>
                <a:latin typeface="Arial"/>
                <a:ea typeface="Arial"/>
                <a:cs typeface="Arial"/>
                <a:sym typeface="Arial"/>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52" name="Google Shape;52;p9"/>
          <p:cNvSpPr txBox="1"/>
          <p:nvPr>
            <p:ph idx="1" type="body"/>
          </p:nvPr>
        </p:nvSpPr>
        <p:spPr>
          <a:xfrm>
            <a:off x="457203" y="1063231"/>
            <a:ext cx="4040100" cy="3575400"/>
          </a:xfrm>
          <a:prstGeom prst="rect">
            <a:avLst/>
          </a:prstGeom>
          <a:noFill/>
          <a:ln>
            <a:noFill/>
          </a:ln>
        </p:spPr>
        <p:txBody>
          <a:bodyPr anchorCtr="0" anchor="t" bIns="0" lIns="73150" spcFirstLastPara="1" rIns="0" wrap="square" tIns="0">
            <a:noAutofit/>
          </a:bodyPr>
          <a:lstStyle>
            <a:lvl1pPr indent="-393700" lvl="0" marL="457200" marR="0" rtl="0" algn="l">
              <a:spcBef>
                <a:spcPts val="0"/>
              </a:spcBef>
              <a:spcAft>
                <a:spcPts val="0"/>
              </a:spcAft>
              <a:buClr>
                <a:schemeClr val="dk1"/>
              </a:buClr>
              <a:buSzPts val="2600"/>
              <a:buFont typeface="Noto Sans Symbols"/>
              <a:buChar char="▪"/>
              <a:defRPr b="0" i="0" sz="2600" u="none" cap="none" strike="noStrike">
                <a:solidFill>
                  <a:schemeClr val="dk2"/>
                </a:solidFill>
                <a:latin typeface="Arial"/>
                <a:ea typeface="Arial"/>
                <a:cs typeface="Arial"/>
                <a:sym typeface="Arial"/>
              </a:defRPr>
            </a:lvl1pPr>
            <a:lvl2pPr indent="-368300" lvl="1" marL="914400" marR="0" rtl="0" algn="l">
              <a:spcBef>
                <a:spcPts val="440"/>
              </a:spcBef>
              <a:spcAft>
                <a:spcPts val="0"/>
              </a:spcAft>
              <a:buClr>
                <a:schemeClr val="dk1"/>
              </a:buClr>
              <a:buSzPts val="2200"/>
              <a:buFont typeface="Noto Sans Symbols"/>
              <a:buChar char="▪"/>
              <a:defRPr b="0" i="0" sz="2200" u="none" cap="none" strike="noStrike">
                <a:solidFill>
                  <a:schemeClr val="dk2"/>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Noto Sans Symbols"/>
              <a:buChar char="▪"/>
              <a:defRPr b="0" i="0" sz="2000" u="none" cap="none" strike="noStrike">
                <a:solidFill>
                  <a:schemeClr val="dk2"/>
                </a:solidFill>
                <a:latin typeface="Arial"/>
                <a:ea typeface="Arial"/>
                <a:cs typeface="Arial"/>
                <a:sym typeface="Arial"/>
              </a:defRPr>
            </a:lvl3pPr>
            <a:lvl4pPr indent="-342900" lvl="3" marL="1828800" marR="0" rtl="0" algn="l">
              <a:spcBef>
                <a:spcPts val="360"/>
              </a:spcBef>
              <a:spcAft>
                <a:spcPts val="0"/>
              </a:spcAft>
              <a:buClr>
                <a:schemeClr val="dk1"/>
              </a:buClr>
              <a:buSzPts val="1800"/>
              <a:buFont typeface="Noto Sans Symbols"/>
              <a:buChar char="▪"/>
              <a:defRPr b="0" i="0" sz="1800" u="none" cap="none" strike="noStrike">
                <a:solidFill>
                  <a:schemeClr val="dk2"/>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Noto Sans Symbols"/>
              <a:buChar char="▪"/>
              <a:defRPr b="0" i="0" sz="1600" u="none" cap="none" strike="noStrike">
                <a:solidFill>
                  <a:schemeClr val="dk2"/>
                </a:solidFill>
                <a:latin typeface="Arial"/>
                <a:ea typeface="Arial"/>
                <a:cs typeface="Arial"/>
                <a:sym typeface="Arial"/>
              </a:defRPr>
            </a:lvl5pPr>
            <a:lvl6pPr indent="-374650" lvl="5" marL="2743200" marR="0" rtl="0" algn="l">
              <a:spcBef>
                <a:spcPts val="460"/>
              </a:spcBef>
              <a:spcAft>
                <a:spcPts val="0"/>
              </a:spcAft>
              <a:buClr>
                <a:schemeClr val="dk1"/>
              </a:buClr>
              <a:buSzPts val="2300"/>
              <a:buFont typeface="Arial"/>
              <a:buChar char="•"/>
              <a:defRPr b="0" i="0" sz="2300" u="none" cap="none" strike="noStrike">
                <a:solidFill>
                  <a:schemeClr val="dk1"/>
                </a:solidFill>
                <a:latin typeface="Arial"/>
                <a:ea typeface="Arial"/>
                <a:cs typeface="Arial"/>
                <a:sym typeface="Arial"/>
              </a:defRPr>
            </a:lvl6pPr>
            <a:lvl7pPr indent="-374650" lvl="6" marL="3200400" marR="0" rtl="0" algn="l">
              <a:spcBef>
                <a:spcPts val="460"/>
              </a:spcBef>
              <a:spcAft>
                <a:spcPts val="0"/>
              </a:spcAft>
              <a:buClr>
                <a:schemeClr val="dk1"/>
              </a:buClr>
              <a:buSzPts val="2300"/>
              <a:buFont typeface="Arial"/>
              <a:buChar char="•"/>
              <a:defRPr b="0" i="0" sz="2300" u="none" cap="none" strike="noStrike">
                <a:solidFill>
                  <a:schemeClr val="dk1"/>
                </a:solidFill>
                <a:latin typeface="Arial"/>
                <a:ea typeface="Arial"/>
                <a:cs typeface="Arial"/>
                <a:sym typeface="Arial"/>
              </a:defRPr>
            </a:lvl7pPr>
            <a:lvl8pPr indent="-374650" lvl="7" marL="3657600" marR="0" rtl="0" algn="l">
              <a:spcBef>
                <a:spcPts val="460"/>
              </a:spcBef>
              <a:spcAft>
                <a:spcPts val="0"/>
              </a:spcAft>
              <a:buClr>
                <a:schemeClr val="dk1"/>
              </a:buClr>
              <a:buSzPts val="2300"/>
              <a:buFont typeface="Arial"/>
              <a:buChar char="•"/>
              <a:defRPr b="0" i="0" sz="2300" u="none" cap="none" strike="noStrike">
                <a:solidFill>
                  <a:schemeClr val="dk1"/>
                </a:solidFill>
                <a:latin typeface="Arial"/>
                <a:ea typeface="Arial"/>
                <a:cs typeface="Arial"/>
                <a:sym typeface="Arial"/>
              </a:defRPr>
            </a:lvl8pPr>
            <a:lvl9pPr indent="-374650" lvl="8" marL="4114800" marR="0" rtl="0" algn="l">
              <a:spcBef>
                <a:spcPts val="460"/>
              </a:spcBef>
              <a:spcAft>
                <a:spcPts val="0"/>
              </a:spcAft>
              <a:buClr>
                <a:schemeClr val="dk1"/>
              </a:buClr>
              <a:buSzPts val="2300"/>
              <a:buFont typeface="Arial"/>
              <a:buChar char="•"/>
              <a:defRPr b="0" i="0" sz="2300" u="none" cap="none" strike="noStrike">
                <a:solidFill>
                  <a:schemeClr val="dk1"/>
                </a:solidFill>
                <a:latin typeface="Arial"/>
                <a:ea typeface="Arial"/>
                <a:cs typeface="Arial"/>
                <a:sym typeface="Arial"/>
              </a:defRPr>
            </a:lvl9pPr>
          </a:lstStyle>
          <a:p/>
        </p:txBody>
      </p:sp>
      <p:sp>
        <p:nvSpPr>
          <p:cNvPr id="53" name="Google Shape;53;p9"/>
          <p:cNvSpPr txBox="1"/>
          <p:nvPr>
            <p:ph idx="2" type="body"/>
          </p:nvPr>
        </p:nvSpPr>
        <p:spPr>
          <a:xfrm>
            <a:off x="4646615" y="1063230"/>
            <a:ext cx="4040100" cy="3575400"/>
          </a:xfrm>
          <a:prstGeom prst="rect">
            <a:avLst/>
          </a:prstGeom>
          <a:noFill/>
          <a:ln>
            <a:noFill/>
          </a:ln>
        </p:spPr>
        <p:txBody>
          <a:bodyPr anchorCtr="0" anchor="t" bIns="0" lIns="73150" spcFirstLastPara="1" rIns="0" wrap="square" tIns="73150">
            <a:noAutofit/>
          </a:bodyPr>
          <a:lstStyle>
            <a:lvl1pPr indent="-368300" lvl="0" marL="457200" marR="0" rtl="0" algn="l">
              <a:spcBef>
                <a:spcPts val="0"/>
              </a:spcBef>
              <a:spcAft>
                <a:spcPts val="0"/>
              </a:spcAft>
              <a:buClr>
                <a:schemeClr val="dk1"/>
              </a:buClr>
              <a:buSzPts val="2200"/>
              <a:buFont typeface="Noto Sans Symbols"/>
              <a:buChar char="▪"/>
              <a:defRPr b="0" i="0" sz="2200" u="none" cap="none" strike="noStrike">
                <a:solidFill>
                  <a:schemeClr val="dk2"/>
                </a:solidFill>
                <a:latin typeface="Arial"/>
                <a:ea typeface="Arial"/>
                <a:cs typeface="Arial"/>
                <a:sym typeface="Arial"/>
              </a:defRPr>
            </a:lvl1pPr>
            <a:lvl2pPr indent="-349250" lvl="1" marL="914400" marR="0" rtl="0" algn="l">
              <a:spcBef>
                <a:spcPts val="380"/>
              </a:spcBef>
              <a:spcAft>
                <a:spcPts val="0"/>
              </a:spcAft>
              <a:buClr>
                <a:schemeClr val="dk1"/>
              </a:buClr>
              <a:buSzPts val="1900"/>
              <a:buFont typeface="Noto Sans Symbols"/>
              <a:buChar char="▪"/>
              <a:defRPr b="0" i="0" sz="1900" u="none" cap="none" strike="noStrike">
                <a:solidFill>
                  <a:schemeClr val="dk2"/>
                </a:solidFill>
                <a:latin typeface="Arial"/>
                <a:ea typeface="Arial"/>
                <a:cs typeface="Arial"/>
                <a:sym typeface="Arial"/>
              </a:defRPr>
            </a:lvl2pPr>
            <a:lvl3pPr indent="-336550" lvl="2" marL="1371600" marR="0" rtl="0" algn="l">
              <a:spcBef>
                <a:spcPts val="340"/>
              </a:spcBef>
              <a:spcAft>
                <a:spcPts val="0"/>
              </a:spcAft>
              <a:buClr>
                <a:schemeClr val="dk1"/>
              </a:buClr>
              <a:buSzPts val="1700"/>
              <a:buFont typeface="Noto Sans Symbols"/>
              <a:buChar char="▪"/>
              <a:defRPr b="0" i="0" sz="1700" u="none" cap="none" strike="noStrike">
                <a:solidFill>
                  <a:schemeClr val="dk2"/>
                </a:solidFill>
                <a:latin typeface="Arial"/>
                <a:ea typeface="Arial"/>
                <a:cs typeface="Arial"/>
                <a:sym typeface="Arial"/>
              </a:defRPr>
            </a:lvl3pPr>
            <a:lvl4pPr indent="-323850" lvl="3" marL="1828800" marR="0" rtl="0" algn="l">
              <a:spcBef>
                <a:spcPts val="300"/>
              </a:spcBef>
              <a:spcAft>
                <a:spcPts val="0"/>
              </a:spcAft>
              <a:buClr>
                <a:schemeClr val="dk1"/>
              </a:buClr>
              <a:buSzPts val="1500"/>
              <a:buFont typeface="Noto Sans Symbols"/>
              <a:buChar char="▪"/>
              <a:defRPr b="0" i="0" sz="1500" u="none" cap="none" strike="noStrike">
                <a:solidFill>
                  <a:schemeClr val="dk2"/>
                </a:solidFill>
                <a:latin typeface="Arial"/>
                <a:ea typeface="Arial"/>
                <a:cs typeface="Arial"/>
                <a:sym typeface="Arial"/>
              </a:defRPr>
            </a:lvl4pPr>
            <a:lvl5pPr indent="-323850" lvl="4" marL="2286000" marR="0" rtl="0" algn="l">
              <a:spcBef>
                <a:spcPts val="300"/>
              </a:spcBef>
              <a:spcAft>
                <a:spcPts val="0"/>
              </a:spcAft>
              <a:buClr>
                <a:schemeClr val="dk1"/>
              </a:buClr>
              <a:buSzPts val="1500"/>
              <a:buFont typeface="Noto Sans Symbols"/>
              <a:buChar char="▪"/>
              <a:defRPr b="0" i="0" sz="1500" u="none" cap="none" strike="noStrike">
                <a:solidFill>
                  <a:schemeClr val="dk2"/>
                </a:solidFill>
                <a:latin typeface="Arial"/>
                <a:ea typeface="Arial"/>
                <a:cs typeface="Arial"/>
                <a:sym typeface="Arial"/>
              </a:defRPr>
            </a:lvl5pPr>
            <a:lvl6pPr indent="-374650" lvl="5" marL="2743200" marR="0" rtl="0" algn="l">
              <a:spcBef>
                <a:spcPts val="460"/>
              </a:spcBef>
              <a:spcAft>
                <a:spcPts val="0"/>
              </a:spcAft>
              <a:buClr>
                <a:schemeClr val="dk1"/>
              </a:buClr>
              <a:buSzPts val="2300"/>
              <a:buFont typeface="Arial"/>
              <a:buChar char="•"/>
              <a:defRPr b="0" i="0" sz="2300" u="none" cap="none" strike="noStrike">
                <a:solidFill>
                  <a:schemeClr val="dk1"/>
                </a:solidFill>
                <a:latin typeface="Arial"/>
                <a:ea typeface="Arial"/>
                <a:cs typeface="Arial"/>
                <a:sym typeface="Arial"/>
              </a:defRPr>
            </a:lvl6pPr>
            <a:lvl7pPr indent="-374650" lvl="6" marL="3200400" marR="0" rtl="0" algn="l">
              <a:spcBef>
                <a:spcPts val="460"/>
              </a:spcBef>
              <a:spcAft>
                <a:spcPts val="0"/>
              </a:spcAft>
              <a:buClr>
                <a:schemeClr val="dk1"/>
              </a:buClr>
              <a:buSzPts val="2300"/>
              <a:buFont typeface="Arial"/>
              <a:buChar char="•"/>
              <a:defRPr b="0" i="0" sz="2300" u="none" cap="none" strike="noStrike">
                <a:solidFill>
                  <a:schemeClr val="dk1"/>
                </a:solidFill>
                <a:latin typeface="Arial"/>
                <a:ea typeface="Arial"/>
                <a:cs typeface="Arial"/>
                <a:sym typeface="Arial"/>
              </a:defRPr>
            </a:lvl7pPr>
            <a:lvl8pPr indent="-374650" lvl="7" marL="3657600" marR="0" rtl="0" algn="l">
              <a:spcBef>
                <a:spcPts val="460"/>
              </a:spcBef>
              <a:spcAft>
                <a:spcPts val="0"/>
              </a:spcAft>
              <a:buClr>
                <a:schemeClr val="dk1"/>
              </a:buClr>
              <a:buSzPts val="2300"/>
              <a:buFont typeface="Arial"/>
              <a:buChar char="•"/>
              <a:defRPr b="0" i="0" sz="2300" u="none" cap="none" strike="noStrike">
                <a:solidFill>
                  <a:schemeClr val="dk1"/>
                </a:solidFill>
                <a:latin typeface="Arial"/>
                <a:ea typeface="Arial"/>
                <a:cs typeface="Arial"/>
                <a:sym typeface="Arial"/>
              </a:defRPr>
            </a:lvl8pPr>
            <a:lvl9pPr indent="-374650" lvl="8" marL="4114800" marR="0" rtl="0" algn="l">
              <a:spcBef>
                <a:spcPts val="460"/>
              </a:spcBef>
              <a:spcAft>
                <a:spcPts val="0"/>
              </a:spcAft>
              <a:buClr>
                <a:schemeClr val="dk1"/>
              </a:buClr>
              <a:buSzPts val="2300"/>
              <a:buFont typeface="Arial"/>
              <a:buChar char="•"/>
              <a:defRPr b="0" i="0" sz="23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Custom Layout" showMasterSp="0">
  <p:cSld name="2_Custom Layout">
    <p:spTree>
      <p:nvGrpSpPr>
        <p:cNvPr id="54" name="Shape 54"/>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8.xml"/><Relationship Id="rId10" Type="http://schemas.openxmlformats.org/officeDocument/2006/relationships/slideLayout" Target="../slideLayouts/slideLayout7.xml"/><Relationship Id="rId13" Type="http://schemas.openxmlformats.org/officeDocument/2006/relationships/slideLayout" Target="../slideLayouts/slideLayout10.xml"/><Relationship Id="rId12" Type="http://schemas.openxmlformats.org/officeDocument/2006/relationships/slideLayout" Target="../slideLayouts/slideLayout9.xml"/><Relationship Id="rId1" Type="http://schemas.openxmlformats.org/officeDocument/2006/relationships/image" Target="../media/image5.png"/><Relationship Id="rId2" Type="http://schemas.openxmlformats.org/officeDocument/2006/relationships/image" Target="../media/image2.png"/><Relationship Id="rId3" Type="http://schemas.openxmlformats.org/officeDocument/2006/relationships/image" Target="../media/image1.png"/><Relationship Id="rId4" Type="http://schemas.openxmlformats.org/officeDocument/2006/relationships/slideLayout" Target="../slideLayouts/slideLayout1.xml"/><Relationship Id="rId9" Type="http://schemas.openxmlformats.org/officeDocument/2006/relationships/slideLayout" Target="../slideLayouts/slideLayout6.xml"/><Relationship Id="rId15" Type="http://schemas.openxmlformats.org/officeDocument/2006/relationships/slideLayout" Target="../slideLayouts/slideLayout12.xml"/><Relationship Id="rId14" Type="http://schemas.openxmlformats.org/officeDocument/2006/relationships/slideLayout" Target="../slideLayouts/slideLayout11.xml"/><Relationship Id="rId16" Type="http://schemas.openxmlformats.org/officeDocument/2006/relationships/theme" Target="../theme/theme2.xml"/><Relationship Id="rId5" Type="http://schemas.openxmlformats.org/officeDocument/2006/relationships/slideLayout" Target="../slideLayouts/slideLayout2.xml"/><Relationship Id="rId6" Type="http://schemas.openxmlformats.org/officeDocument/2006/relationships/slideLayout" Target="../slideLayouts/slideLayout3.xml"/><Relationship Id="rId7" Type="http://schemas.openxmlformats.org/officeDocument/2006/relationships/slideLayout" Target="../slideLayouts/slideLayout4.xml"/><Relationship Id="rId8" Type="http://schemas.openxmlformats.org/officeDocument/2006/relationships/slideLayout" Target="../slideLayouts/slideLayout5.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pic>
        <p:nvPicPr>
          <p:cNvPr descr="autodesk-logo-rgb-color-logo-black-text-large.png" id="10" name="Google Shape;10;p1"/>
          <p:cNvPicPr preferRelativeResize="0"/>
          <p:nvPr/>
        </p:nvPicPr>
        <p:blipFill rotWithShape="1">
          <a:blip r:embed="rId1">
            <a:alphaModFix/>
          </a:blip>
          <a:srcRect b="0" l="0" r="0" t="0"/>
          <a:stretch/>
        </p:blipFill>
        <p:spPr>
          <a:xfrm>
            <a:off x="8007363" y="4880051"/>
            <a:ext cx="1050386" cy="176093"/>
          </a:xfrm>
          <a:prstGeom prst="rect">
            <a:avLst/>
          </a:prstGeom>
          <a:noFill/>
          <a:ln>
            <a:noFill/>
          </a:ln>
        </p:spPr>
      </p:pic>
      <p:sp>
        <p:nvSpPr>
          <p:cNvPr id="11" name="Google Shape;11;p1"/>
          <p:cNvSpPr txBox="1"/>
          <p:nvPr/>
        </p:nvSpPr>
        <p:spPr>
          <a:xfrm>
            <a:off x="3792592" y="4912175"/>
            <a:ext cx="1558800" cy="123000"/>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b="0" i="0" lang="en-US" sz="800" u="none" cap="none" strike="noStrike">
                <a:solidFill>
                  <a:srgbClr val="BFBFBF"/>
                </a:solidFill>
                <a:latin typeface="Arial"/>
                <a:ea typeface="Arial"/>
                <a:cs typeface="Arial"/>
                <a:sym typeface="Arial"/>
              </a:rPr>
              <a:t>© 2016 Autodesk</a:t>
            </a:r>
            <a:endParaRPr/>
          </a:p>
        </p:txBody>
      </p:sp>
      <p:pic>
        <p:nvPicPr>
          <p:cNvPr id="12" name="Google Shape;12;p1"/>
          <p:cNvPicPr preferRelativeResize="0"/>
          <p:nvPr/>
        </p:nvPicPr>
        <p:blipFill rotWithShape="1">
          <a:blip r:embed="rId2">
            <a:alphaModFix/>
          </a:blip>
          <a:srcRect b="-240" l="33342" r="10086" t="0"/>
          <a:stretch/>
        </p:blipFill>
        <p:spPr>
          <a:xfrm>
            <a:off x="5996940" y="1523822"/>
            <a:ext cx="3147061" cy="2314753"/>
          </a:xfrm>
          <a:prstGeom prst="rect">
            <a:avLst/>
          </a:prstGeom>
          <a:noFill/>
          <a:ln>
            <a:noFill/>
          </a:ln>
        </p:spPr>
      </p:pic>
      <p:pic>
        <p:nvPicPr>
          <p:cNvPr id="13" name="Google Shape;13;p1"/>
          <p:cNvPicPr preferRelativeResize="0"/>
          <p:nvPr/>
        </p:nvPicPr>
        <p:blipFill rotWithShape="1">
          <a:blip r:embed="rId3">
            <a:alphaModFix/>
          </a:blip>
          <a:srcRect b="0" l="0" r="0" t="0"/>
          <a:stretch/>
        </p:blipFill>
        <p:spPr>
          <a:xfrm>
            <a:off x="-365087" y="4063164"/>
            <a:ext cx="4164029" cy="1908514"/>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4"/>
    <p:sldLayoutId id="2147483649" r:id="rId5"/>
    <p:sldLayoutId id="2147483650" r:id="rId6"/>
    <p:sldLayoutId id="2147483651" r:id="rId7"/>
    <p:sldLayoutId id="2147483652" r:id="rId8"/>
    <p:sldLayoutId id="2147483653" r:id="rId9"/>
    <p:sldLayoutId id="2147483654" r:id="rId10"/>
    <p:sldLayoutId id="2147483655" r:id="rId11"/>
    <p:sldLayoutId id="2147483656" r:id="rId12"/>
    <p:sldLayoutId id="2147483657" r:id="rId13"/>
    <p:sldLayoutId id="2147483658" r:id="rId14"/>
    <p:sldLayoutId id="2147483659"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xml"/><Relationship Id="rId3" Type="http://schemas.openxmlformats.org/officeDocument/2006/relationships/image" Target="../media/image1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1.xml"/><Relationship Id="rId3" Type="http://schemas.openxmlformats.org/officeDocument/2006/relationships/image" Target="../media/image2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8.png"/><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3.xml"/><Relationship Id="rId3" Type="http://schemas.openxmlformats.org/officeDocument/2006/relationships/image" Target="../media/image10.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4.xml"/><Relationship Id="rId3" Type="http://schemas.openxmlformats.org/officeDocument/2006/relationships/image" Target="../media/image21.png"/><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5.xml"/><Relationship Id="rId3" Type="http://schemas.openxmlformats.org/officeDocument/2006/relationships/image" Target="../media/image11.jpg"/><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6.xml"/><Relationship Id="rId3" Type="http://schemas.openxmlformats.org/officeDocument/2006/relationships/image" Target="../media/image2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7.xml"/><Relationship Id="rId3" Type="http://schemas.openxmlformats.org/officeDocument/2006/relationships/image" Target="../media/image9.png"/><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xml"/><Relationship Id="rId3" Type="http://schemas.openxmlformats.org/officeDocument/2006/relationships/image" Target="../media/image2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xml"/><Relationship Id="rId3" Type="http://schemas.openxmlformats.org/officeDocument/2006/relationships/image" Target="../media/image1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xml"/><Relationship Id="rId3" Type="http://schemas.openxmlformats.org/officeDocument/2006/relationships/image" Target="../media/image23.png"/><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xml"/><Relationship Id="rId3" Type="http://schemas.openxmlformats.org/officeDocument/2006/relationships/image" Target="../media/image2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 Id="rId3" Type="http://schemas.openxmlformats.org/officeDocument/2006/relationships/image" Target="../media/image2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xml"/><Relationship Id="rId3"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sp>
        <p:nvSpPr>
          <p:cNvPr id="71" name="Google Shape;71;p14"/>
          <p:cNvSpPr txBox="1"/>
          <p:nvPr>
            <p:ph idx="3" type="body"/>
          </p:nvPr>
        </p:nvSpPr>
        <p:spPr>
          <a:xfrm>
            <a:off x="328613" y="1905000"/>
            <a:ext cx="8801211" cy="784974"/>
          </a:xfrm>
          <a:prstGeom prst="rect">
            <a:avLst/>
          </a:prstGeom>
          <a:noFill/>
          <a:ln>
            <a:noFill/>
          </a:ln>
        </p:spPr>
        <p:txBody>
          <a:bodyPr anchorCtr="0" anchor="t" bIns="0" lIns="0" spcFirstLastPara="1" rIns="0" wrap="square" tIns="0">
            <a:noAutofit/>
          </a:bodyPr>
          <a:lstStyle/>
          <a:p>
            <a:pPr indent="0" lvl="0" marL="1828800" rtl="0" algn="l">
              <a:lnSpc>
                <a:spcPct val="111111"/>
              </a:lnSpc>
              <a:spcBef>
                <a:spcPts val="0"/>
              </a:spcBef>
              <a:spcAft>
                <a:spcPts val="0"/>
              </a:spcAft>
              <a:buClr>
                <a:schemeClr val="accent2"/>
              </a:buClr>
              <a:buSzPts val="2700"/>
              <a:buNone/>
            </a:pPr>
            <a:r>
              <a:rPr lang="en-US">
                <a:latin typeface="Arial"/>
                <a:ea typeface="Arial"/>
                <a:cs typeface="Arial"/>
                <a:sym typeface="Arial"/>
              </a:rPr>
              <a:t>Smart India Hackathon 2020</a:t>
            </a:r>
            <a:endParaRPr/>
          </a:p>
        </p:txBody>
      </p:sp>
    </p:spTree>
  </p:cSld>
  <p:clrMapOvr>
    <a:masterClrMapping/>
  </p:clrMapOvr>
  <p:transition>
    <p:fade/>
  </p:transition>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pic>
        <p:nvPicPr>
          <p:cNvPr id="126" name="Google Shape;126;p23"/>
          <p:cNvPicPr preferRelativeResize="0"/>
          <p:nvPr/>
        </p:nvPicPr>
        <p:blipFill>
          <a:blip r:embed="rId3">
            <a:alphaModFix/>
          </a:blip>
          <a:stretch>
            <a:fillRect/>
          </a:stretch>
        </p:blipFill>
        <p:spPr>
          <a:xfrm>
            <a:off x="0" y="-66675"/>
            <a:ext cx="9144000" cy="51435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1" name="Shape 131"/>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135" name="Shape 135"/>
        <p:cNvGrpSpPr/>
        <p:nvPr/>
      </p:nvGrpSpPr>
      <p:grpSpPr>
        <a:xfrm>
          <a:off x="0" y="0"/>
          <a:ext cx="0" cy="0"/>
          <a:chOff x="0" y="0"/>
          <a:chExt cx="0" cy="0"/>
        </a:xfrm>
      </p:grpSpPr>
      <p:sp>
        <p:nvSpPr>
          <p:cNvPr id="136" name="Google Shape;136;p25"/>
          <p:cNvSpPr txBox="1"/>
          <p:nvPr>
            <p:ph idx="1" type="body"/>
          </p:nvPr>
        </p:nvSpPr>
        <p:spPr>
          <a:xfrm>
            <a:off x="457200" y="1063231"/>
            <a:ext cx="8229600" cy="3575400"/>
          </a:xfrm>
          <a:prstGeom prst="rect">
            <a:avLst/>
          </a:prstGeom>
          <a:noFill/>
          <a:ln>
            <a:noFill/>
          </a:ln>
        </p:spPr>
        <p:txBody>
          <a:bodyPr anchorCtr="0" anchor="t" bIns="0" lIns="73150" spcFirstLastPara="1" rIns="0" wrap="square" tIns="0">
            <a:noAutofit/>
          </a:bodyPr>
          <a:lstStyle/>
          <a:p>
            <a:pPr indent="-246380" lvl="0" marL="411480" rtl="0" algn="l">
              <a:spcBef>
                <a:spcPts val="0"/>
              </a:spcBef>
              <a:spcAft>
                <a:spcPts val="0"/>
              </a:spcAft>
              <a:buClr>
                <a:schemeClr val="dk1"/>
              </a:buClr>
              <a:buSzPts val="2600"/>
              <a:buFont typeface="Noto Sans Symbols"/>
              <a:buNone/>
            </a:pPr>
            <a:r>
              <a:t/>
            </a:r>
            <a:endParaRPr>
              <a:solidFill>
                <a:srgbClr val="FFFFFF"/>
              </a:solidFill>
            </a:endParaRPr>
          </a:p>
        </p:txBody>
      </p:sp>
      <p:sp>
        <p:nvSpPr>
          <p:cNvPr id="137" name="Google Shape;137;p25"/>
          <p:cNvSpPr txBox="1"/>
          <p:nvPr>
            <p:ph type="title"/>
          </p:nvPr>
        </p:nvSpPr>
        <p:spPr>
          <a:xfrm>
            <a:off x="457201" y="205979"/>
            <a:ext cx="8229600" cy="8574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dk1"/>
              </a:buClr>
              <a:buSzPts val="2800"/>
              <a:buFont typeface="Arial"/>
              <a:buNone/>
            </a:pPr>
            <a:r>
              <a:rPr lang="en-US"/>
              <a:t>Design Process</a:t>
            </a:r>
            <a:endParaRPr/>
          </a:p>
        </p:txBody>
      </p:sp>
      <p:pic>
        <p:nvPicPr>
          <p:cNvPr id="138" name="Google Shape;138;p25"/>
          <p:cNvPicPr preferRelativeResize="0"/>
          <p:nvPr/>
        </p:nvPicPr>
        <p:blipFill>
          <a:blip r:embed="rId3">
            <a:alphaModFix/>
          </a:blip>
          <a:stretch>
            <a:fillRect/>
          </a:stretch>
        </p:blipFill>
        <p:spPr>
          <a:xfrm>
            <a:off x="0" y="0"/>
            <a:ext cx="9144000" cy="5143500"/>
          </a:xfrm>
          <a:prstGeom prst="rect">
            <a:avLst/>
          </a:prstGeom>
          <a:noFill/>
          <a:ln>
            <a:noFill/>
          </a:ln>
        </p:spPr>
      </p:pic>
      <p:pic>
        <p:nvPicPr>
          <p:cNvPr id="139" name="Google Shape;139;p25"/>
          <p:cNvPicPr preferRelativeResize="0"/>
          <p:nvPr/>
        </p:nvPicPr>
        <p:blipFill>
          <a:blip r:embed="rId4">
            <a:alphaModFix/>
          </a:blip>
          <a:stretch>
            <a:fillRect/>
          </a:stretch>
        </p:blipFill>
        <p:spPr>
          <a:xfrm>
            <a:off x="0" y="0"/>
            <a:ext cx="9144000" cy="51435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4" name="Shape 144"/>
        <p:cNvGrpSpPr/>
        <p:nvPr/>
      </p:nvGrpSpPr>
      <p:grpSpPr>
        <a:xfrm>
          <a:off x="0" y="0"/>
          <a:ext cx="0" cy="0"/>
          <a:chOff x="0" y="0"/>
          <a:chExt cx="0" cy="0"/>
        </a:xfrm>
      </p:grpSpPr>
      <p:sp>
        <p:nvSpPr>
          <p:cNvPr id="145" name="Google Shape;145;p26"/>
          <p:cNvSpPr/>
          <p:nvPr/>
        </p:nvSpPr>
        <p:spPr>
          <a:xfrm>
            <a:off x="-150" y="3758525"/>
            <a:ext cx="9144000" cy="572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lang="en-US" sz="4000">
                <a:solidFill>
                  <a:srgbClr val="15A789"/>
                </a:solidFill>
              </a:rPr>
              <a:t>THE PREDATOR</a:t>
            </a:r>
            <a:endParaRPr>
              <a:solidFill>
                <a:srgbClr val="15A789"/>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150" name="Shape 150"/>
        <p:cNvGrpSpPr/>
        <p:nvPr/>
      </p:nvGrpSpPr>
      <p:grpSpPr>
        <a:xfrm>
          <a:off x="0" y="0"/>
          <a:ext cx="0" cy="0"/>
          <a:chOff x="0" y="0"/>
          <a:chExt cx="0" cy="0"/>
        </a:xfrm>
      </p:grpSpPr>
      <p:sp>
        <p:nvSpPr>
          <p:cNvPr id="151" name="Google Shape;151;p27"/>
          <p:cNvSpPr txBox="1"/>
          <p:nvPr>
            <p:ph idx="1" type="body"/>
          </p:nvPr>
        </p:nvSpPr>
        <p:spPr>
          <a:xfrm>
            <a:off x="66700" y="1449325"/>
            <a:ext cx="8626500" cy="3483600"/>
          </a:xfrm>
          <a:prstGeom prst="rect">
            <a:avLst/>
          </a:prstGeom>
          <a:noFill/>
          <a:ln>
            <a:noFill/>
          </a:ln>
        </p:spPr>
        <p:txBody>
          <a:bodyPr anchorCtr="0" anchor="ctr" bIns="91425" lIns="91425" spcFirstLastPara="1" rIns="91425" wrap="square" tIns="91425">
            <a:noAutofit/>
          </a:bodyPr>
          <a:lstStyle/>
          <a:p>
            <a:pPr indent="-349250" lvl="0" marL="457200" rtl="0" algn="l">
              <a:spcBef>
                <a:spcPts val="0"/>
              </a:spcBef>
              <a:spcAft>
                <a:spcPts val="0"/>
              </a:spcAft>
              <a:buClr>
                <a:srgbClr val="FFFFFF"/>
              </a:buClr>
              <a:buSzPts val="1900"/>
              <a:buChar char="●"/>
            </a:pPr>
            <a:r>
              <a:rPr lang="en-US" sz="1900">
                <a:solidFill>
                  <a:srgbClr val="FFFFFF"/>
                </a:solidFill>
              </a:rPr>
              <a:t>While Li-aluminum (NCA) is the clear</a:t>
            </a:r>
            <a:endParaRPr sz="1900">
              <a:solidFill>
                <a:srgbClr val="FFFFFF"/>
              </a:solidFill>
            </a:endParaRPr>
          </a:p>
          <a:p>
            <a:pPr indent="0" lvl="0" marL="457200" rtl="0" algn="l">
              <a:spcBef>
                <a:spcPts val="0"/>
              </a:spcBef>
              <a:spcAft>
                <a:spcPts val="0"/>
              </a:spcAft>
              <a:buNone/>
            </a:pPr>
            <a:r>
              <a:rPr lang="en-US" sz="1900">
                <a:solidFill>
                  <a:srgbClr val="FFFFFF"/>
                </a:solidFill>
              </a:rPr>
              <a:t>winner by storing more capacity than </a:t>
            </a:r>
            <a:endParaRPr sz="1900">
              <a:solidFill>
                <a:srgbClr val="FFFFFF"/>
              </a:solidFill>
            </a:endParaRPr>
          </a:p>
          <a:p>
            <a:pPr indent="0" lvl="0" marL="457200" rtl="0" algn="l">
              <a:spcBef>
                <a:spcPts val="0"/>
              </a:spcBef>
              <a:spcAft>
                <a:spcPts val="0"/>
              </a:spcAft>
              <a:buNone/>
            </a:pPr>
            <a:r>
              <a:rPr lang="en-US" sz="1900">
                <a:solidFill>
                  <a:srgbClr val="FFFFFF"/>
                </a:solidFill>
              </a:rPr>
              <a:t>other systems, this only applies to </a:t>
            </a:r>
            <a:endParaRPr sz="1900">
              <a:solidFill>
                <a:srgbClr val="FFFFFF"/>
              </a:solidFill>
            </a:endParaRPr>
          </a:p>
          <a:p>
            <a:pPr indent="0" lvl="0" marL="457200" rtl="0" algn="l">
              <a:spcBef>
                <a:spcPts val="0"/>
              </a:spcBef>
              <a:spcAft>
                <a:spcPts val="0"/>
              </a:spcAft>
              <a:buNone/>
            </a:pPr>
            <a:r>
              <a:rPr lang="en-US" sz="1900">
                <a:solidFill>
                  <a:srgbClr val="FFFFFF"/>
                </a:solidFill>
              </a:rPr>
              <a:t>specific energy. </a:t>
            </a:r>
            <a:endParaRPr sz="1900">
              <a:solidFill>
                <a:srgbClr val="FFFFFF"/>
              </a:solidFill>
            </a:endParaRPr>
          </a:p>
          <a:p>
            <a:pPr indent="-349250" lvl="0" marL="457200" rtl="0" algn="l">
              <a:spcBef>
                <a:spcPts val="0"/>
              </a:spcBef>
              <a:spcAft>
                <a:spcPts val="0"/>
              </a:spcAft>
              <a:buClr>
                <a:srgbClr val="FFFFFF"/>
              </a:buClr>
              <a:buSzPts val="1900"/>
              <a:buChar char="●"/>
            </a:pPr>
            <a:r>
              <a:rPr lang="en-US" sz="1900">
                <a:solidFill>
                  <a:srgbClr val="FFFFFF"/>
                </a:solidFill>
              </a:rPr>
              <a:t>In terms of specific power and thermal</a:t>
            </a:r>
            <a:endParaRPr sz="1900">
              <a:solidFill>
                <a:srgbClr val="FFFFFF"/>
              </a:solidFill>
            </a:endParaRPr>
          </a:p>
          <a:p>
            <a:pPr indent="0" lvl="0" marL="457200" rtl="0" algn="l">
              <a:spcBef>
                <a:spcPts val="0"/>
              </a:spcBef>
              <a:spcAft>
                <a:spcPts val="0"/>
              </a:spcAft>
              <a:buNone/>
            </a:pPr>
            <a:r>
              <a:rPr lang="en-US" sz="1900">
                <a:solidFill>
                  <a:srgbClr val="FFFFFF"/>
                </a:solidFill>
              </a:rPr>
              <a:t>stability, Li-manganese (LMO) and </a:t>
            </a:r>
            <a:endParaRPr sz="1900">
              <a:solidFill>
                <a:srgbClr val="FFFFFF"/>
              </a:solidFill>
            </a:endParaRPr>
          </a:p>
          <a:p>
            <a:pPr indent="0" lvl="0" marL="457200" rtl="0" algn="l">
              <a:spcBef>
                <a:spcPts val="0"/>
              </a:spcBef>
              <a:spcAft>
                <a:spcPts val="0"/>
              </a:spcAft>
              <a:buNone/>
            </a:pPr>
            <a:r>
              <a:rPr lang="en-US" sz="1900">
                <a:solidFill>
                  <a:srgbClr val="FFFFFF"/>
                </a:solidFill>
              </a:rPr>
              <a:t>Li-phosphate (LFP) are superior. </a:t>
            </a:r>
            <a:endParaRPr sz="1900">
              <a:solidFill>
                <a:srgbClr val="FFFFFF"/>
              </a:solidFill>
            </a:endParaRPr>
          </a:p>
          <a:p>
            <a:pPr indent="0" lvl="0" marL="457200" rtl="0" algn="l">
              <a:spcBef>
                <a:spcPts val="0"/>
              </a:spcBef>
              <a:spcAft>
                <a:spcPts val="0"/>
              </a:spcAft>
              <a:buNone/>
            </a:pPr>
            <a:r>
              <a:t/>
            </a:r>
            <a:endParaRPr sz="1900"/>
          </a:p>
        </p:txBody>
      </p:sp>
      <p:pic>
        <p:nvPicPr>
          <p:cNvPr id="152" name="Google Shape;152;p27"/>
          <p:cNvPicPr preferRelativeResize="0"/>
          <p:nvPr/>
        </p:nvPicPr>
        <p:blipFill>
          <a:blip r:embed="rId3">
            <a:alphaModFix/>
          </a:blip>
          <a:stretch>
            <a:fillRect/>
          </a:stretch>
        </p:blipFill>
        <p:spPr>
          <a:xfrm>
            <a:off x="4967850" y="1910900"/>
            <a:ext cx="4176150" cy="3232600"/>
          </a:xfrm>
          <a:prstGeom prst="rect">
            <a:avLst/>
          </a:prstGeom>
          <a:noFill/>
          <a:ln>
            <a:noFill/>
          </a:ln>
        </p:spPr>
      </p:pic>
      <p:sp>
        <p:nvSpPr>
          <p:cNvPr id="153" name="Google Shape;153;p27"/>
          <p:cNvSpPr txBox="1"/>
          <p:nvPr/>
        </p:nvSpPr>
        <p:spPr>
          <a:xfrm>
            <a:off x="315925" y="4733925"/>
            <a:ext cx="4777200" cy="307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US" sz="1200">
                <a:solidFill>
                  <a:srgbClr val="FFFFFF"/>
                </a:solidFill>
              </a:rPr>
              <a:t>Typical specific energy of lead-, nickel- and lithium- based batteries.</a:t>
            </a:r>
            <a:endParaRPr sz="1200">
              <a:solidFill>
                <a:srgbClr val="FFFFFF"/>
              </a:solidFill>
            </a:endParaRPr>
          </a:p>
        </p:txBody>
      </p:sp>
      <p:pic>
        <p:nvPicPr>
          <p:cNvPr id="154" name="Google Shape;154;p27"/>
          <p:cNvPicPr preferRelativeResize="0"/>
          <p:nvPr/>
        </p:nvPicPr>
        <p:blipFill>
          <a:blip r:embed="rId4">
            <a:alphaModFix amt="82000"/>
          </a:blip>
          <a:stretch>
            <a:fillRect/>
          </a:stretch>
        </p:blipFill>
        <p:spPr>
          <a:xfrm>
            <a:off x="0" y="0"/>
            <a:ext cx="9144000" cy="19109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9" name="Shape 159"/>
        <p:cNvGrpSpPr/>
        <p:nvPr/>
      </p:nvGrpSpPr>
      <p:grpSpPr>
        <a:xfrm>
          <a:off x="0" y="0"/>
          <a:ext cx="0" cy="0"/>
          <a:chOff x="0" y="0"/>
          <a:chExt cx="0" cy="0"/>
        </a:xfrm>
      </p:grpSpPr>
      <p:sp>
        <p:nvSpPr>
          <p:cNvPr id="160" name="Google Shape;160;p28"/>
          <p:cNvSpPr txBox="1"/>
          <p:nvPr>
            <p:ph idx="1" type="body"/>
          </p:nvPr>
        </p:nvSpPr>
        <p:spPr>
          <a:xfrm>
            <a:off x="457200" y="474606"/>
            <a:ext cx="8229600" cy="3575400"/>
          </a:xfrm>
          <a:prstGeom prst="rect">
            <a:avLst/>
          </a:prstGeom>
          <a:noFill/>
          <a:ln>
            <a:noFill/>
          </a:ln>
        </p:spPr>
        <p:txBody>
          <a:bodyPr anchorCtr="0" anchor="ctr" bIns="91425" lIns="91425" spcFirstLastPara="1" rIns="91425" wrap="square" tIns="91425">
            <a:noAutofit/>
          </a:bodyPr>
          <a:lstStyle/>
          <a:p>
            <a:pPr indent="-368300" lvl="0" marL="457200" rtl="0" algn="l">
              <a:spcBef>
                <a:spcPts val="0"/>
              </a:spcBef>
              <a:spcAft>
                <a:spcPts val="0"/>
              </a:spcAft>
              <a:buClr>
                <a:srgbClr val="FFFFFF"/>
              </a:buClr>
              <a:buSzPts val="2200"/>
              <a:buChar char="●"/>
            </a:pPr>
            <a:r>
              <a:rPr lang="en-US" sz="2200">
                <a:solidFill>
                  <a:srgbClr val="FFFFFF"/>
                </a:solidFill>
              </a:rPr>
              <a:t>Rely on </a:t>
            </a:r>
            <a:r>
              <a:rPr lang="en-US" sz="2200">
                <a:solidFill>
                  <a:srgbClr val="FFFFFF"/>
                </a:solidFill>
              </a:rPr>
              <a:t>Electromagnetism</a:t>
            </a:r>
            <a:r>
              <a:rPr lang="en-US" sz="2200">
                <a:solidFill>
                  <a:srgbClr val="FFFFFF"/>
                </a:solidFill>
              </a:rPr>
              <a:t>.</a:t>
            </a:r>
            <a:endParaRPr sz="2200">
              <a:solidFill>
                <a:srgbClr val="FFFFFF"/>
              </a:solidFill>
            </a:endParaRPr>
          </a:p>
          <a:p>
            <a:pPr indent="-368300" lvl="0" marL="457200" rtl="0" algn="l">
              <a:spcBef>
                <a:spcPts val="0"/>
              </a:spcBef>
              <a:spcAft>
                <a:spcPts val="0"/>
              </a:spcAft>
              <a:buClr>
                <a:srgbClr val="FFFFFF"/>
              </a:buClr>
              <a:buSzPts val="2200"/>
              <a:buChar char="●"/>
            </a:pPr>
            <a:r>
              <a:rPr lang="en-US" sz="2200">
                <a:solidFill>
                  <a:srgbClr val="FFFFFF"/>
                </a:solidFill>
              </a:rPr>
              <a:t>90% efficiency.</a:t>
            </a:r>
            <a:endParaRPr sz="2200">
              <a:solidFill>
                <a:srgbClr val="FFFFFF"/>
              </a:solidFill>
            </a:endParaRPr>
          </a:p>
          <a:p>
            <a:pPr indent="-368300" lvl="0" marL="457200" rtl="0" algn="l">
              <a:spcBef>
                <a:spcPts val="0"/>
              </a:spcBef>
              <a:spcAft>
                <a:spcPts val="0"/>
              </a:spcAft>
              <a:buClr>
                <a:srgbClr val="FFFFFF"/>
              </a:buClr>
              <a:buSzPts val="2200"/>
              <a:buChar char="●"/>
            </a:pPr>
            <a:r>
              <a:rPr lang="en-US" sz="2200">
                <a:solidFill>
                  <a:srgbClr val="FFFFFF"/>
                </a:solidFill>
              </a:rPr>
              <a:t>Skips the extra(polluting) steps.</a:t>
            </a:r>
            <a:endParaRPr sz="2200">
              <a:solidFill>
                <a:srgbClr val="FFFFFF"/>
              </a:solidFill>
            </a:endParaRPr>
          </a:p>
          <a:p>
            <a:pPr indent="-368300" lvl="0" marL="457200" rtl="0" algn="l">
              <a:spcBef>
                <a:spcPts val="0"/>
              </a:spcBef>
              <a:spcAft>
                <a:spcPts val="0"/>
              </a:spcAft>
              <a:buClr>
                <a:srgbClr val="FFFFFF"/>
              </a:buClr>
              <a:buSzPts val="2200"/>
              <a:buChar char="●"/>
            </a:pPr>
            <a:r>
              <a:rPr lang="en-US" sz="2200">
                <a:solidFill>
                  <a:srgbClr val="FFFFFF"/>
                </a:solidFill>
              </a:rPr>
              <a:t>Materials in it(Li/Co) can be recycled </a:t>
            </a:r>
            <a:r>
              <a:rPr lang="en-US" sz="2200">
                <a:solidFill>
                  <a:srgbClr val="FFFFFF"/>
                </a:solidFill>
              </a:rPr>
              <a:t>indefinitely</a:t>
            </a:r>
            <a:r>
              <a:rPr lang="en-US" sz="2200">
                <a:solidFill>
                  <a:srgbClr val="FFFFFF"/>
                </a:solidFill>
              </a:rPr>
              <a:t>.</a:t>
            </a:r>
            <a:endParaRPr sz="2200">
              <a:solidFill>
                <a:srgbClr val="FFFFFF"/>
              </a:solidFill>
            </a:endParaRPr>
          </a:p>
        </p:txBody>
      </p:sp>
      <p:sp>
        <p:nvSpPr>
          <p:cNvPr id="161" name="Google Shape;161;p28"/>
          <p:cNvSpPr txBox="1"/>
          <p:nvPr>
            <p:ph type="title"/>
          </p:nvPr>
        </p:nvSpPr>
        <p:spPr>
          <a:xfrm>
            <a:off x="457201" y="474604"/>
            <a:ext cx="8229600" cy="857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3100">
                <a:solidFill>
                  <a:srgbClr val="22EEC5"/>
                </a:solidFill>
              </a:rPr>
              <a:t>Why Induction motor ?</a:t>
            </a:r>
            <a:endParaRPr sz="3100">
              <a:solidFill>
                <a:srgbClr val="22EEC5"/>
              </a:solidFill>
            </a:endParaRPr>
          </a:p>
        </p:txBody>
      </p:sp>
      <p:pic>
        <p:nvPicPr>
          <p:cNvPr id="162" name="Google Shape;162;p28"/>
          <p:cNvPicPr preferRelativeResize="0"/>
          <p:nvPr/>
        </p:nvPicPr>
        <p:blipFill>
          <a:blip r:embed="rId4">
            <a:alphaModFix/>
          </a:blip>
          <a:stretch>
            <a:fillRect/>
          </a:stretch>
        </p:blipFill>
        <p:spPr>
          <a:xfrm>
            <a:off x="5394250" y="2941100"/>
            <a:ext cx="3749749" cy="220239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66" name="Shape 166"/>
        <p:cNvGrpSpPr/>
        <p:nvPr/>
      </p:nvGrpSpPr>
      <p:grpSpPr>
        <a:xfrm>
          <a:off x="0" y="0"/>
          <a:ext cx="0" cy="0"/>
          <a:chOff x="0" y="0"/>
          <a:chExt cx="0" cy="0"/>
        </a:xfrm>
      </p:grpSpPr>
      <p:pic>
        <p:nvPicPr>
          <p:cNvPr id="167" name="Google Shape;167;p29"/>
          <p:cNvPicPr preferRelativeResize="0"/>
          <p:nvPr/>
        </p:nvPicPr>
        <p:blipFill>
          <a:blip r:embed="rId3">
            <a:alphaModFix/>
          </a:blip>
          <a:stretch>
            <a:fillRect/>
          </a:stretch>
        </p:blipFill>
        <p:spPr>
          <a:xfrm>
            <a:off x="772100" y="-9525"/>
            <a:ext cx="7599825" cy="515302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2" name="Shape 172"/>
        <p:cNvGrpSpPr/>
        <p:nvPr/>
      </p:nvGrpSpPr>
      <p:grpSpPr>
        <a:xfrm>
          <a:off x="0" y="0"/>
          <a:ext cx="0" cy="0"/>
          <a:chOff x="0" y="0"/>
          <a:chExt cx="0" cy="0"/>
        </a:xfrm>
      </p:grpSpPr>
      <p:sp>
        <p:nvSpPr>
          <p:cNvPr id="173" name="Google Shape;173;p30"/>
          <p:cNvSpPr/>
          <p:nvPr/>
        </p:nvSpPr>
        <p:spPr>
          <a:xfrm>
            <a:off x="0" y="3820950"/>
            <a:ext cx="9144000" cy="572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lang="en-US" sz="4000"/>
              <a:t>OPEN FOR SUGGESTIONS</a:t>
            </a:r>
            <a:endParaRPr/>
          </a:p>
        </p:txBody>
      </p:sp>
      <p:pic>
        <p:nvPicPr>
          <p:cNvPr id="174" name="Google Shape;174;p30"/>
          <p:cNvPicPr preferRelativeResize="0"/>
          <p:nvPr/>
        </p:nvPicPr>
        <p:blipFill>
          <a:blip r:embed="rId4">
            <a:alphaModFix/>
          </a:blip>
          <a:stretch>
            <a:fillRect/>
          </a:stretch>
        </p:blipFill>
        <p:spPr>
          <a:xfrm>
            <a:off x="0" y="-189800"/>
            <a:ext cx="9144000" cy="5333299"/>
          </a:xfrm>
          <a:prstGeom prst="rect">
            <a:avLst/>
          </a:prstGeom>
          <a:noFill/>
          <a:ln>
            <a:noFill/>
          </a:ln>
        </p:spPr>
      </p:pic>
    </p:spTree>
  </p:cSld>
  <p:clrMapOvr>
    <a:masterClrMapping/>
  </p:clrMapOvr>
  <p:transition>
    <p:fade/>
  </p:transition>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sp>
        <p:nvSpPr>
          <p:cNvPr id="77" name="Google Shape;77;p15"/>
          <p:cNvSpPr txBox="1"/>
          <p:nvPr>
            <p:ph idx="1" type="body"/>
          </p:nvPr>
        </p:nvSpPr>
        <p:spPr>
          <a:xfrm>
            <a:off x="315925" y="1905000"/>
            <a:ext cx="8572500" cy="1339800"/>
          </a:xfrm>
          <a:prstGeom prst="rect">
            <a:avLst/>
          </a:prstGeom>
          <a:noFill/>
          <a:ln>
            <a:noFill/>
          </a:ln>
        </p:spPr>
        <p:txBody>
          <a:bodyPr anchorCtr="0" anchor="t" bIns="0" lIns="0" spcFirstLastPara="1" rIns="0" wrap="square" tIns="0">
            <a:noAutofit/>
          </a:bodyPr>
          <a:lstStyle/>
          <a:p>
            <a:pPr indent="0" lvl="0" marL="0" rtl="0" algn="l">
              <a:lnSpc>
                <a:spcPct val="111111"/>
              </a:lnSpc>
              <a:spcBef>
                <a:spcPts val="0"/>
              </a:spcBef>
              <a:spcAft>
                <a:spcPts val="0"/>
              </a:spcAft>
              <a:buClr>
                <a:schemeClr val="lt2"/>
              </a:buClr>
              <a:buSzPts val="2700"/>
              <a:buNone/>
            </a:pPr>
            <a:r>
              <a:rPr lang="en-US"/>
              <a:t>Team name : Technothorn</a:t>
            </a:r>
            <a:endParaRPr/>
          </a:p>
          <a:p>
            <a:pPr indent="0" lvl="0" marL="0" rtl="0" algn="l">
              <a:lnSpc>
                <a:spcPct val="111111"/>
              </a:lnSpc>
              <a:spcBef>
                <a:spcPts val="0"/>
              </a:spcBef>
              <a:spcAft>
                <a:spcPts val="0"/>
              </a:spcAft>
              <a:buClr>
                <a:schemeClr val="lt2"/>
              </a:buClr>
              <a:buSzPts val="2700"/>
              <a:buNone/>
            </a:pPr>
            <a:r>
              <a:rPr lang="en-US"/>
              <a:t>Project name : </a:t>
            </a:r>
            <a:r>
              <a:rPr lang="en-US" sz="2600"/>
              <a:t>Ultra-compact Personal Aerial Vehicle </a:t>
            </a:r>
            <a:endParaRPr sz="2600"/>
          </a:p>
        </p:txBody>
      </p:sp>
    </p:spTree>
  </p:cSld>
  <p:clrMapOvr>
    <a:masterClrMapping/>
  </p:clrMapOvr>
  <p:transition>
    <p:fade/>
  </p:transition>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81" name="Shape 81"/>
        <p:cNvGrpSpPr/>
        <p:nvPr/>
      </p:nvGrpSpPr>
      <p:grpSpPr>
        <a:xfrm>
          <a:off x="0" y="0"/>
          <a:ext cx="0" cy="0"/>
          <a:chOff x="0" y="0"/>
          <a:chExt cx="0" cy="0"/>
        </a:xfrm>
      </p:grpSpPr>
      <p:sp>
        <p:nvSpPr>
          <p:cNvPr id="82" name="Google Shape;82;p16"/>
          <p:cNvSpPr txBox="1"/>
          <p:nvPr>
            <p:ph idx="1" type="body"/>
          </p:nvPr>
        </p:nvSpPr>
        <p:spPr>
          <a:xfrm>
            <a:off x="457203" y="1063231"/>
            <a:ext cx="4040100" cy="3575400"/>
          </a:xfrm>
          <a:prstGeom prst="rect">
            <a:avLst/>
          </a:prstGeom>
          <a:noFill/>
          <a:ln>
            <a:noFill/>
          </a:ln>
        </p:spPr>
        <p:txBody>
          <a:bodyPr anchorCtr="0" anchor="t" bIns="0" lIns="73150" spcFirstLastPara="1" rIns="0" wrap="square" tIns="0">
            <a:noAutofit/>
          </a:bodyPr>
          <a:lstStyle/>
          <a:p>
            <a:pPr indent="-342900" lvl="0" marL="457200" rtl="0" algn="just">
              <a:spcBef>
                <a:spcPts val="0"/>
              </a:spcBef>
              <a:spcAft>
                <a:spcPts val="0"/>
              </a:spcAft>
              <a:buClr>
                <a:srgbClr val="FFFFFF"/>
              </a:buClr>
              <a:buSzPts val="1800"/>
              <a:buChar char="●"/>
            </a:pPr>
            <a:r>
              <a:rPr lang="en-US" sz="1800">
                <a:solidFill>
                  <a:srgbClr val="FFFFFF"/>
                </a:solidFill>
              </a:rPr>
              <a:t>We the students of Rajasthan Institute of Engineering and Technology, Jaipur visioned for a system which can an ease out the entire concept of traveling in no time.    </a:t>
            </a:r>
            <a:endParaRPr sz="1800">
              <a:solidFill>
                <a:srgbClr val="FFFFFF"/>
              </a:solidFill>
            </a:endParaRPr>
          </a:p>
          <a:p>
            <a:pPr indent="-342900" lvl="0" marL="457200" rtl="0" algn="just">
              <a:spcBef>
                <a:spcPts val="0"/>
              </a:spcBef>
              <a:spcAft>
                <a:spcPts val="0"/>
              </a:spcAft>
              <a:buClr>
                <a:srgbClr val="FFFFFF"/>
              </a:buClr>
              <a:buSzPts val="1800"/>
              <a:buChar char="●"/>
            </a:pPr>
            <a:r>
              <a:rPr lang="en-US" sz="1800">
                <a:solidFill>
                  <a:srgbClr val="FFFFFF"/>
                </a:solidFill>
              </a:rPr>
              <a:t>Our team, Technothorn is the best concoction of innovative thinkers and great illustrators who are competent enough to empower innovation.</a:t>
            </a:r>
            <a:endParaRPr sz="1800">
              <a:solidFill>
                <a:srgbClr val="FFFFFF"/>
              </a:solidFill>
            </a:endParaRPr>
          </a:p>
          <a:p>
            <a:pPr indent="-342900" lvl="0" marL="457200" rtl="0" algn="just">
              <a:spcBef>
                <a:spcPts val="0"/>
              </a:spcBef>
              <a:spcAft>
                <a:spcPts val="0"/>
              </a:spcAft>
              <a:buClr>
                <a:srgbClr val="FFFFFF"/>
              </a:buClr>
              <a:buSzPts val="1800"/>
              <a:buChar char="●"/>
            </a:pPr>
            <a:r>
              <a:rPr lang="en-US" sz="1800">
                <a:solidFill>
                  <a:srgbClr val="FFFFFF"/>
                </a:solidFill>
              </a:rPr>
              <a:t>We are a team of Data Analysts and Design engineers which is a perfect blend of both the worlds and hence, we are trying to bring thoughts and ideas to reality.</a:t>
            </a:r>
            <a:endParaRPr sz="1800">
              <a:solidFill>
                <a:srgbClr val="FFFFFF"/>
              </a:solidFill>
            </a:endParaRPr>
          </a:p>
          <a:p>
            <a:pPr indent="0" lvl="0" marL="457200" rtl="0" algn="just">
              <a:spcBef>
                <a:spcPts val="0"/>
              </a:spcBef>
              <a:spcAft>
                <a:spcPts val="0"/>
              </a:spcAft>
              <a:buNone/>
            </a:pPr>
            <a:r>
              <a:t/>
            </a:r>
            <a:endParaRPr sz="1800"/>
          </a:p>
        </p:txBody>
      </p:sp>
      <p:sp>
        <p:nvSpPr>
          <p:cNvPr id="83" name="Google Shape;83;p16"/>
          <p:cNvSpPr txBox="1"/>
          <p:nvPr>
            <p:ph type="title"/>
          </p:nvPr>
        </p:nvSpPr>
        <p:spPr>
          <a:xfrm>
            <a:off x="457201" y="205979"/>
            <a:ext cx="8229600" cy="8574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dk1"/>
              </a:buClr>
              <a:buSzPts val="2800"/>
              <a:buFont typeface="Arial"/>
              <a:buNone/>
            </a:pPr>
            <a:r>
              <a:rPr lang="en-US"/>
              <a:t>College &amp; Team Info</a:t>
            </a:r>
            <a:endParaRPr/>
          </a:p>
        </p:txBody>
      </p:sp>
      <p:pic>
        <p:nvPicPr>
          <p:cNvPr id="84" name="Google Shape;84;p16"/>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89" name="Shape 89"/>
        <p:cNvGrpSpPr/>
        <p:nvPr/>
      </p:nvGrpSpPr>
      <p:grpSpPr>
        <a:xfrm>
          <a:off x="0" y="0"/>
          <a:ext cx="0" cy="0"/>
          <a:chOff x="0" y="0"/>
          <a:chExt cx="0" cy="0"/>
        </a:xfrm>
      </p:grpSpPr>
      <p:pic>
        <p:nvPicPr>
          <p:cNvPr id="90" name="Google Shape;90;p17"/>
          <p:cNvPicPr preferRelativeResize="0"/>
          <p:nvPr/>
        </p:nvPicPr>
        <p:blipFill>
          <a:blip r:embed="rId3">
            <a:alphaModFix/>
          </a:blip>
          <a:stretch>
            <a:fillRect/>
          </a:stretch>
        </p:blipFill>
        <p:spPr>
          <a:xfrm>
            <a:off x="-118533" y="-66675"/>
            <a:ext cx="9262531" cy="521017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pic>
        <p:nvPicPr>
          <p:cNvPr id="96" name="Google Shape;96;p18"/>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pic>
        <p:nvPicPr>
          <p:cNvPr id="102" name="Google Shape;102;p19"/>
          <p:cNvPicPr preferRelativeResize="0"/>
          <p:nvPr/>
        </p:nvPicPr>
        <p:blipFill>
          <a:blip r:embed="rId3">
            <a:alphaModFix/>
          </a:blip>
          <a:stretch>
            <a:fillRect/>
          </a:stretch>
        </p:blipFill>
        <p:spPr>
          <a:xfrm>
            <a:off x="0" y="0"/>
            <a:ext cx="9144000" cy="5143500"/>
          </a:xfrm>
          <a:prstGeom prst="rect">
            <a:avLst/>
          </a:prstGeom>
          <a:noFill/>
          <a:ln>
            <a:noFill/>
          </a:ln>
        </p:spPr>
      </p:pic>
      <p:pic>
        <p:nvPicPr>
          <p:cNvPr id="103" name="Google Shape;103;p19"/>
          <p:cNvPicPr preferRelativeResize="0"/>
          <p:nvPr/>
        </p:nvPicPr>
        <p:blipFill>
          <a:blip r:embed="rId4">
            <a:alphaModFix/>
          </a:blip>
          <a:stretch>
            <a:fillRect/>
          </a:stretch>
        </p:blipFill>
        <p:spPr>
          <a:xfrm>
            <a:off x="0" y="0"/>
            <a:ext cx="9144000" cy="51435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pic>
        <p:nvPicPr>
          <p:cNvPr id="109" name="Google Shape;109;p20"/>
          <p:cNvPicPr preferRelativeResize="0"/>
          <p:nvPr/>
        </p:nvPicPr>
        <p:blipFill>
          <a:blip r:embed="rId3">
            <a:alphaModFix/>
          </a:blip>
          <a:stretch>
            <a:fillRect/>
          </a:stretch>
        </p:blipFill>
        <p:spPr>
          <a:xfrm>
            <a:off x="-118533" y="-66675"/>
            <a:ext cx="9262531" cy="521017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pic>
        <p:nvPicPr>
          <p:cNvPr id="115" name="Google Shape;115;p21"/>
          <p:cNvPicPr preferRelativeResize="0"/>
          <p:nvPr/>
        </p:nvPicPr>
        <p:blipFill>
          <a:blip r:embed="rId3">
            <a:alphaModFix/>
          </a:blip>
          <a:stretch>
            <a:fillRect/>
          </a:stretch>
        </p:blipFill>
        <p:spPr>
          <a:xfrm>
            <a:off x="0" y="-875175"/>
            <a:ext cx="9144000" cy="60186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0" name="Shape 120"/>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Autodesk Theme">
  <a:themeElements>
    <a:clrScheme name="Custom 3">
      <a:dk1>
        <a:srgbClr val="EE8822"/>
      </a:dk1>
      <a:lt1>
        <a:srgbClr val="FFFFFF"/>
      </a:lt1>
      <a:dk2>
        <a:srgbClr val="000000"/>
      </a:dk2>
      <a:lt2>
        <a:srgbClr val="FFFFFF"/>
      </a:lt2>
      <a:accent1>
        <a:srgbClr val="192E45"/>
      </a:accent1>
      <a:accent2>
        <a:srgbClr val="EE8822"/>
      </a:accent2>
      <a:accent3>
        <a:srgbClr val="444444"/>
      </a:accent3>
      <a:accent4>
        <a:srgbClr val="777777"/>
      </a:accent4>
      <a:accent5>
        <a:srgbClr val="FFCC00"/>
      </a:accent5>
      <a:accent6>
        <a:srgbClr val="87BC40"/>
      </a:accent6>
      <a:hlink>
        <a:srgbClr val="346091"/>
      </a:hlink>
      <a:folHlink>
        <a:srgbClr val="0072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